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753600" cy="13004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805" y="-19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7616825"/>
            <a:ext cx="7848600" cy="560121"/>
          </a:xfrm>
          <a:prstGeom prst="rect">
            <a:avLst/>
          </a:prstGeom>
        </p:spPr>
        <p:txBody>
          <a:bodyPr/>
          <a:lstStyle>
            <a:lvl1pPr>
              <a:defRPr sz="3200" i="1"/>
            </a:lvl1pPr>
            <a:lvl2pPr>
              <a:defRPr sz="3200" i="1"/>
            </a:lvl2pPr>
            <a:lvl3pPr>
              <a:defRPr sz="3200" i="1"/>
            </a:lvl3pPr>
            <a:lvl4pPr>
              <a:defRPr sz="3200" i="1"/>
            </a:lvl4pPr>
            <a:lvl5pPr>
              <a:defRPr sz="3200" i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4" name="“Escribe una cita aquí”"/>
          <p:cNvSpPr txBox="1">
            <a:spLocks noGrp="1"/>
          </p:cNvSpPr>
          <p:nvPr>
            <p:ph type="body" sz="quarter" idx="21"/>
          </p:nvPr>
        </p:nvSpPr>
        <p:spPr>
          <a:xfrm>
            <a:off x="952500" y="5900904"/>
            <a:ext cx="7848600" cy="745793"/>
          </a:xfrm>
          <a:prstGeom prst="rect">
            <a:avLst/>
          </a:prstGeom>
        </p:spPr>
        <p:txBody>
          <a:bodyPr anchor="ctr"/>
          <a:lstStyle/>
          <a:p>
            <a:pPr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sta de la playa y el mar desde una duna de arena con hierbas"/>
          <p:cNvSpPr>
            <a:spLocks noGrp="1"/>
          </p:cNvSpPr>
          <p:nvPr>
            <p:ph type="pic" idx="21"/>
          </p:nvPr>
        </p:nvSpPr>
        <p:spPr>
          <a:xfrm>
            <a:off x="-981075" y="2806700"/>
            <a:ext cx="11087100" cy="7391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sta de la playa y el mar desde una duna de arena con hierbas"/>
          <p:cNvSpPr>
            <a:spLocks noGrp="1"/>
          </p:cNvSpPr>
          <p:nvPr>
            <p:ph type="pic" sz="half" idx="21"/>
          </p:nvPr>
        </p:nvSpPr>
        <p:spPr>
          <a:xfrm>
            <a:off x="1219200" y="3125786"/>
            <a:ext cx="7315200" cy="487680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7883525"/>
            <a:ext cx="7848600" cy="10668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8959850"/>
            <a:ext cx="7848600" cy="847725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5264150"/>
            <a:ext cx="7848600" cy="2476500"/>
          </a:xfrm>
          <a:prstGeom prst="rect">
            <a:avLst/>
          </a:prstGeom>
        </p:spPr>
        <p:txBody>
          <a:bodyPr anchor="ctr"/>
          <a:lstStyle/>
          <a:p>
            <a:r>
              <a:t>Texto del título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arza volando bajo sobre una playa con una cerca pequeña en primer plano"/>
          <p:cNvSpPr>
            <a:spLocks noGrp="1"/>
          </p:cNvSpPr>
          <p:nvPr>
            <p:ph type="pic" sz="half" idx="21"/>
          </p:nvPr>
        </p:nvSpPr>
        <p:spPr>
          <a:xfrm>
            <a:off x="4781550" y="3321050"/>
            <a:ext cx="6162675" cy="61626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exto del título"/>
          <p:cNvSpPr txBox="1">
            <a:spLocks noGrp="1"/>
          </p:cNvSpPr>
          <p:nvPr>
            <p:ph type="title"/>
          </p:nvPr>
        </p:nvSpPr>
        <p:spPr>
          <a:xfrm>
            <a:off x="714375" y="3321050"/>
            <a:ext cx="4000500" cy="2990850"/>
          </a:xfrm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r>
              <a:t>Texto del título</a:t>
            </a:r>
          </a:p>
        </p:txBody>
      </p:sp>
      <p:sp>
        <p:nvSpPr>
          <p:cNvPr id="4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14375" y="6388100"/>
            <a:ext cx="4000500" cy="3086100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el título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Texto del título</a:t>
            </a:r>
          </a:p>
        </p:txBody>
      </p:sp>
      <p:sp>
        <p:nvSpPr>
          <p:cNvPr id="4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el título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Texto del título</a:t>
            </a:r>
          </a:p>
        </p:txBody>
      </p:sp>
      <p:sp>
        <p:nvSpPr>
          <p:cNvPr id="57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714375" y="4787900"/>
            <a:ext cx="8324850" cy="4714875"/>
          </a:xfrm>
          <a:prstGeom prst="rect">
            <a:avLst/>
          </a:prstGeom>
        </p:spPr>
        <p:txBody>
          <a:bodyPr anchor="ctr"/>
          <a:lstStyle>
            <a:lvl1pPr marL="583406" indent="-583406" algn="l">
              <a:spcBef>
                <a:spcPts val="5600"/>
              </a:spcBef>
              <a:buSzPct val="145000"/>
              <a:buChar char="•"/>
              <a:defRPr sz="4200"/>
            </a:lvl1pPr>
            <a:lvl2pPr marL="1027905" indent="-583406" algn="l">
              <a:spcBef>
                <a:spcPts val="5600"/>
              </a:spcBef>
              <a:buSzPct val="145000"/>
              <a:buChar char="•"/>
              <a:defRPr sz="4200"/>
            </a:lvl2pPr>
            <a:lvl3pPr marL="1472405" indent="-583405" algn="l">
              <a:spcBef>
                <a:spcPts val="5600"/>
              </a:spcBef>
              <a:buSzPct val="145000"/>
              <a:buChar char="•"/>
              <a:defRPr sz="4200"/>
            </a:lvl3pPr>
            <a:lvl4pPr marL="1916906" indent="-583406" algn="l">
              <a:spcBef>
                <a:spcPts val="5600"/>
              </a:spcBef>
              <a:buSzPct val="145000"/>
              <a:buChar char="•"/>
              <a:defRPr sz="4200"/>
            </a:lvl4pPr>
            <a:lvl5pPr marL="2361406" indent="-583406" algn="l">
              <a:spcBef>
                <a:spcPts val="5600"/>
              </a:spcBef>
              <a:buSzPct val="145000"/>
              <a:buChar char="•"/>
              <a:defRPr sz="4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mino de arena entre dos colinas que conduce al océano"/>
          <p:cNvSpPr>
            <a:spLocks noGrp="1"/>
          </p:cNvSpPr>
          <p:nvPr>
            <p:ph type="pic" sz="half" idx="21"/>
          </p:nvPr>
        </p:nvSpPr>
        <p:spPr>
          <a:xfrm>
            <a:off x="2857500" y="4787900"/>
            <a:ext cx="7072314" cy="47148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exto del título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Texto del título</a:t>
            </a:r>
          </a:p>
        </p:txBody>
      </p:sp>
      <p:sp>
        <p:nvSpPr>
          <p:cNvPr id="6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14375" y="4787900"/>
            <a:ext cx="4000500" cy="4714875"/>
          </a:xfrm>
          <a:prstGeom prst="rect">
            <a:avLst/>
          </a:prstGeom>
        </p:spPr>
        <p:txBody>
          <a:bodyPr anchor="ctr"/>
          <a:lstStyle>
            <a:lvl1pPr marL="440871" indent="-440871" algn="l">
              <a:spcBef>
                <a:spcPts val="4200"/>
              </a:spcBef>
              <a:buSzPct val="145000"/>
              <a:buChar char="•"/>
              <a:defRPr sz="3600"/>
            </a:lvl1pPr>
            <a:lvl2pPr marL="783771" indent="-440871" algn="l">
              <a:spcBef>
                <a:spcPts val="4200"/>
              </a:spcBef>
              <a:buSzPct val="145000"/>
              <a:buChar char="•"/>
              <a:defRPr sz="3600"/>
            </a:lvl2pPr>
            <a:lvl3pPr marL="1126670" indent="-440871" algn="l">
              <a:spcBef>
                <a:spcPts val="4200"/>
              </a:spcBef>
              <a:buSzPct val="145000"/>
              <a:buChar char="•"/>
              <a:defRPr sz="3600"/>
            </a:lvl3pPr>
            <a:lvl4pPr marL="1469570" indent="-440870" algn="l">
              <a:spcBef>
                <a:spcPts val="4200"/>
              </a:spcBef>
              <a:buSzPct val="145000"/>
              <a:buChar char="•"/>
              <a:defRPr sz="3600"/>
            </a:lvl4pPr>
            <a:lvl5pPr marL="1812470" indent="-440870" algn="l">
              <a:spcBef>
                <a:spcPts val="4200"/>
              </a:spcBef>
              <a:buSzPct val="145000"/>
              <a:buChar char="•"/>
              <a:defRPr sz="36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4688585" y="9817100"/>
            <a:ext cx="371349" cy="3810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714375" y="3797300"/>
            <a:ext cx="8324850" cy="5410200"/>
          </a:xfrm>
          <a:prstGeom prst="rect">
            <a:avLst/>
          </a:prstGeom>
        </p:spPr>
        <p:txBody>
          <a:bodyPr anchor="ctr"/>
          <a:lstStyle>
            <a:lvl1pPr marL="583406" indent="-583406" algn="l">
              <a:spcBef>
                <a:spcPts val="5600"/>
              </a:spcBef>
              <a:buSzPct val="145000"/>
              <a:buChar char="•"/>
              <a:defRPr sz="4200"/>
            </a:lvl1pPr>
            <a:lvl2pPr marL="1027905" indent="-583406" algn="l">
              <a:spcBef>
                <a:spcPts val="5600"/>
              </a:spcBef>
              <a:buSzPct val="145000"/>
              <a:buChar char="•"/>
              <a:defRPr sz="4200"/>
            </a:lvl2pPr>
            <a:lvl3pPr marL="1472405" indent="-583405" algn="l">
              <a:spcBef>
                <a:spcPts val="5600"/>
              </a:spcBef>
              <a:buSzPct val="145000"/>
              <a:buChar char="•"/>
              <a:defRPr sz="4200"/>
            </a:lvl3pPr>
            <a:lvl4pPr marL="1916906" indent="-583406" algn="l">
              <a:spcBef>
                <a:spcPts val="5600"/>
              </a:spcBef>
              <a:buSzPct val="145000"/>
              <a:buChar char="•"/>
              <a:defRPr sz="4200"/>
            </a:lvl4pPr>
            <a:lvl5pPr marL="2361406" indent="-583406" algn="l">
              <a:spcBef>
                <a:spcPts val="5600"/>
              </a:spcBef>
              <a:buSzPct val="145000"/>
              <a:buChar char="•"/>
              <a:defRPr sz="4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amino de arena entre dos colinas que conduce al océano"/>
          <p:cNvSpPr>
            <a:spLocks noGrp="1"/>
          </p:cNvSpPr>
          <p:nvPr>
            <p:ph type="pic" sz="quarter" idx="21"/>
          </p:nvPr>
        </p:nvSpPr>
        <p:spPr>
          <a:xfrm>
            <a:off x="4917280" y="6664325"/>
            <a:ext cx="4243389" cy="28289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Garza volando bajo sobre una playa con una cerca pequeña en primer plano"/>
          <p:cNvSpPr>
            <a:spLocks noGrp="1"/>
          </p:cNvSpPr>
          <p:nvPr>
            <p:ph type="pic" sz="quarter" idx="22"/>
          </p:nvPr>
        </p:nvSpPr>
        <p:spPr>
          <a:xfrm>
            <a:off x="5038725" y="3406775"/>
            <a:ext cx="4000500" cy="4000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Vista de la playa y el mar desde una duna de arena con hierbas"/>
          <p:cNvSpPr>
            <a:spLocks noGrp="1"/>
          </p:cNvSpPr>
          <p:nvPr>
            <p:ph type="pic" idx="23"/>
          </p:nvPr>
        </p:nvSpPr>
        <p:spPr>
          <a:xfrm>
            <a:off x="-2124075" y="3511550"/>
            <a:ext cx="8972550" cy="5981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073525"/>
            <a:ext cx="7848600" cy="247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 anchor="b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6626225"/>
            <a:ext cx="7848600" cy="8477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4688585" y="9817100"/>
            <a:ext cx="371349" cy="373633"/>
          </a:xfrm>
          <a:prstGeom prst="rect">
            <a:avLst/>
          </a:prstGeom>
          <a:ln w="12700">
            <a:miter lim="400000"/>
          </a:ln>
        </p:spPr>
        <p:txBody>
          <a:bodyPr wrap="none" lIns="38100" tIns="38100" rIns="38100" bIns="38100">
            <a:spAutoFit/>
          </a:bodyPr>
          <a:lstStyle>
            <a:lvl1pPr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couch324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back_Cedula Ruster 15U 10 jugadores v1.png" descr="back_Cedula Ruster 15U 10 jugadores v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" y="-1"/>
            <a:ext cx="9750734" cy="13004801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BOLT GRILLOS FLAG"/>
          <p:cNvSpPr txBox="1"/>
          <p:nvPr/>
        </p:nvSpPr>
        <p:spPr>
          <a:xfrm>
            <a:off x="4853429" y="1219618"/>
            <a:ext cx="142942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BOLT GRILLOS FLAG </a:t>
            </a:r>
          </a:p>
        </p:txBody>
      </p:sp>
      <p:sp>
        <p:nvSpPr>
          <p:cNvPr id="121" name="CORNER / WR"/>
          <p:cNvSpPr txBox="1"/>
          <p:nvPr/>
        </p:nvSpPr>
        <p:spPr>
          <a:xfrm>
            <a:off x="3796564" y="5265749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22" name="24 / 09 / 2010"/>
          <p:cNvSpPr txBox="1"/>
          <p:nvPr/>
        </p:nvSpPr>
        <p:spPr>
          <a:xfrm>
            <a:off x="1703422" y="5544637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23" name="elcouch324@gmail.com"/>
          <p:cNvSpPr txBox="1"/>
          <p:nvPr/>
        </p:nvSpPr>
        <p:spPr>
          <a:xfrm>
            <a:off x="1377831" y="6041234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24" name="LIGA NFL FLAG TOCHITO 2025-2026"/>
          <p:cNvSpPr txBox="1"/>
          <p:nvPr/>
        </p:nvSpPr>
        <p:spPr>
          <a:xfrm>
            <a:off x="5467570" y="48000"/>
            <a:ext cx="2844249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1300" b="1" i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LIGA NFL FLAG TOCHITO 2025-2026</a:t>
            </a:r>
          </a:p>
        </p:txBody>
      </p:sp>
      <p:sp>
        <p:nvSpPr>
          <p:cNvPr id="125" name="ALEJANDRA PATRICIA PORTILLO CASANOVA"/>
          <p:cNvSpPr txBox="1"/>
          <p:nvPr/>
        </p:nvSpPr>
        <p:spPr>
          <a:xfrm>
            <a:off x="178555" y="5265749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26" name="elcouch324@gmail.com"/>
          <p:cNvSpPr txBox="1"/>
          <p:nvPr/>
        </p:nvSpPr>
        <p:spPr>
          <a:xfrm>
            <a:off x="3416512" y="6284485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27" name="55 1234 5678"/>
          <p:cNvSpPr txBox="1"/>
          <p:nvPr/>
        </p:nvSpPr>
        <p:spPr>
          <a:xfrm>
            <a:off x="1243187" y="5792935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28" name="55 1234 5678"/>
          <p:cNvSpPr txBox="1"/>
          <p:nvPr/>
        </p:nvSpPr>
        <p:spPr>
          <a:xfrm>
            <a:off x="3418578" y="6047584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29" name="ALEJANDRA PATRICIA…"/>
          <p:cNvSpPr txBox="1"/>
          <p:nvPr/>
        </p:nvSpPr>
        <p:spPr>
          <a:xfrm>
            <a:off x="3087794" y="5651323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30" name="SAN FRANCISCO"/>
          <p:cNvSpPr txBox="1"/>
          <p:nvPr/>
        </p:nvSpPr>
        <p:spPr>
          <a:xfrm>
            <a:off x="1662029" y="6320123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31" name="CORNER / WR"/>
          <p:cNvSpPr txBox="1"/>
          <p:nvPr/>
        </p:nvSpPr>
        <p:spPr>
          <a:xfrm>
            <a:off x="8637476" y="5272099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32" name="24 / 09 / 2010"/>
          <p:cNvSpPr txBox="1"/>
          <p:nvPr/>
        </p:nvSpPr>
        <p:spPr>
          <a:xfrm>
            <a:off x="6544334" y="5550987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33" name="elcouch324@gmail.com"/>
          <p:cNvSpPr txBox="1"/>
          <p:nvPr/>
        </p:nvSpPr>
        <p:spPr>
          <a:xfrm>
            <a:off x="6218742" y="6047584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34" name="ALEJANDRA PATRICIA PORTILLO CASANOVA"/>
          <p:cNvSpPr txBox="1"/>
          <p:nvPr/>
        </p:nvSpPr>
        <p:spPr>
          <a:xfrm>
            <a:off x="4997657" y="5272099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35" name="elcouch324@gmail.com"/>
          <p:cNvSpPr txBox="1"/>
          <p:nvPr/>
        </p:nvSpPr>
        <p:spPr>
          <a:xfrm>
            <a:off x="8257424" y="6290835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36" name="55 1234 5678"/>
          <p:cNvSpPr txBox="1"/>
          <p:nvPr/>
        </p:nvSpPr>
        <p:spPr>
          <a:xfrm>
            <a:off x="6084099" y="5799285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37" name="55 1234 5678"/>
          <p:cNvSpPr txBox="1"/>
          <p:nvPr/>
        </p:nvSpPr>
        <p:spPr>
          <a:xfrm>
            <a:off x="8259490" y="6053934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38" name="ALEJANDRA PATRICIA…"/>
          <p:cNvSpPr txBox="1"/>
          <p:nvPr/>
        </p:nvSpPr>
        <p:spPr>
          <a:xfrm>
            <a:off x="7928705" y="5657673"/>
            <a:ext cx="1333663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39" name="SAN FRANCISCO"/>
          <p:cNvSpPr txBox="1"/>
          <p:nvPr/>
        </p:nvSpPr>
        <p:spPr>
          <a:xfrm>
            <a:off x="6502941" y="6326473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40" name="MORELOS"/>
          <p:cNvSpPr txBox="1"/>
          <p:nvPr/>
        </p:nvSpPr>
        <p:spPr>
          <a:xfrm>
            <a:off x="4853429" y="855551"/>
            <a:ext cx="702885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MORELOS</a:t>
            </a:r>
          </a:p>
        </p:txBody>
      </p:sp>
      <p:sp>
        <p:nvSpPr>
          <p:cNvPr id="141" name="CUERNAVACA"/>
          <p:cNvSpPr txBox="1"/>
          <p:nvPr/>
        </p:nvSpPr>
        <p:spPr>
          <a:xfrm>
            <a:off x="7850629" y="855551"/>
            <a:ext cx="944086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CUERNAVACA</a:t>
            </a:r>
          </a:p>
        </p:txBody>
      </p:sp>
      <p:sp>
        <p:nvSpPr>
          <p:cNvPr id="142" name="55 1234 5678"/>
          <p:cNvSpPr txBox="1"/>
          <p:nvPr/>
        </p:nvSpPr>
        <p:spPr>
          <a:xfrm>
            <a:off x="7952229" y="1245018"/>
            <a:ext cx="99163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43" name="ALEJANDRA PATRICIA…"/>
          <p:cNvSpPr txBox="1"/>
          <p:nvPr/>
        </p:nvSpPr>
        <p:spPr>
          <a:xfrm>
            <a:off x="4887591" y="2184869"/>
            <a:ext cx="133366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44" name="ALEJANDRA PATRICIA…"/>
          <p:cNvSpPr txBox="1"/>
          <p:nvPr/>
        </p:nvSpPr>
        <p:spPr>
          <a:xfrm>
            <a:off x="7781213" y="2184869"/>
            <a:ext cx="133366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45" name="55 1234 5678"/>
          <p:cNvSpPr txBox="1"/>
          <p:nvPr/>
        </p:nvSpPr>
        <p:spPr>
          <a:xfrm>
            <a:off x="4380985" y="2942585"/>
            <a:ext cx="99163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46" name="55 1234 5678"/>
          <p:cNvSpPr txBox="1"/>
          <p:nvPr/>
        </p:nvSpPr>
        <p:spPr>
          <a:xfrm>
            <a:off x="7173296" y="2942585"/>
            <a:ext cx="99163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47" name="elcouch324@gmail.com"/>
          <p:cNvSpPr txBox="1"/>
          <p:nvPr/>
        </p:nvSpPr>
        <p:spPr>
          <a:xfrm>
            <a:off x="4451382" y="3158510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48" name="elcouch324@gmail.com"/>
          <p:cNvSpPr txBox="1"/>
          <p:nvPr/>
        </p:nvSpPr>
        <p:spPr>
          <a:xfrm>
            <a:off x="7262315" y="3158510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49" name="ALEJANDRA PATRICIA PORTILLO CASANOVA"/>
          <p:cNvSpPr txBox="1"/>
          <p:nvPr/>
        </p:nvSpPr>
        <p:spPr>
          <a:xfrm>
            <a:off x="820527" y="3489585"/>
            <a:ext cx="2609119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50" name="55 1234 5678"/>
          <p:cNvSpPr txBox="1"/>
          <p:nvPr/>
        </p:nvSpPr>
        <p:spPr>
          <a:xfrm>
            <a:off x="820751" y="3972824"/>
            <a:ext cx="99163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51" name="elcouch324@gmail.com"/>
          <p:cNvSpPr txBox="1"/>
          <p:nvPr/>
        </p:nvSpPr>
        <p:spPr>
          <a:xfrm>
            <a:off x="812163" y="4337284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52" name="CORNER / WR"/>
          <p:cNvSpPr txBox="1"/>
          <p:nvPr/>
        </p:nvSpPr>
        <p:spPr>
          <a:xfrm>
            <a:off x="3801023" y="6840960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53" name="24 / 09 / 2010"/>
          <p:cNvSpPr txBox="1"/>
          <p:nvPr/>
        </p:nvSpPr>
        <p:spPr>
          <a:xfrm>
            <a:off x="1707880" y="7119848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54" name="elcouch324@gmail.com"/>
          <p:cNvSpPr txBox="1"/>
          <p:nvPr/>
        </p:nvSpPr>
        <p:spPr>
          <a:xfrm>
            <a:off x="1382289" y="7616446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55" name="ALEJANDRA PATRICIA PORTILLO CASANOVA"/>
          <p:cNvSpPr txBox="1"/>
          <p:nvPr/>
        </p:nvSpPr>
        <p:spPr>
          <a:xfrm>
            <a:off x="183014" y="6840960"/>
            <a:ext cx="2609119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56" name="elcouch324@gmail.com"/>
          <p:cNvSpPr txBox="1"/>
          <p:nvPr/>
        </p:nvSpPr>
        <p:spPr>
          <a:xfrm>
            <a:off x="3420971" y="7859697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57" name="55 1234 5678"/>
          <p:cNvSpPr txBox="1"/>
          <p:nvPr/>
        </p:nvSpPr>
        <p:spPr>
          <a:xfrm>
            <a:off x="1247645" y="7368147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58" name="55 1234 5678"/>
          <p:cNvSpPr txBox="1"/>
          <p:nvPr/>
        </p:nvSpPr>
        <p:spPr>
          <a:xfrm>
            <a:off x="3423036" y="7622796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59" name="ALEJANDRA PATRICIA…"/>
          <p:cNvSpPr txBox="1"/>
          <p:nvPr/>
        </p:nvSpPr>
        <p:spPr>
          <a:xfrm>
            <a:off x="3092252" y="7226535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60" name="SAN FRANCISCO"/>
          <p:cNvSpPr txBox="1"/>
          <p:nvPr/>
        </p:nvSpPr>
        <p:spPr>
          <a:xfrm>
            <a:off x="1666488" y="7895334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61" name="CORNER / WR"/>
          <p:cNvSpPr txBox="1"/>
          <p:nvPr/>
        </p:nvSpPr>
        <p:spPr>
          <a:xfrm>
            <a:off x="3801023" y="8420129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62" name="24 / 09 / 2010"/>
          <p:cNvSpPr txBox="1"/>
          <p:nvPr/>
        </p:nvSpPr>
        <p:spPr>
          <a:xfrm>
            <a:off x="1707880" y="8699018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63" name="elcouch324@gmail.com"/>
          <p:cNvSpPr txBox="1"/>
          <p:nvPr/>
        </p:nvSpPr>
        <p:spPr>
          <a:xfrm>
            <a:off x="1382289" y="9195615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64" name="ALEJANDRA PATRICIA PORTILLO CASANOVA"/>
          <p:cNvSpPr txBox="1"/>
          <p:nvPr/>
        </p:nvSpPr>
        <p:spPr>
          <a:xfrm>
            <a:off x="183014" y="8420129"/>
            <a:ext cx="2609119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65" name="elcouch324@gmail.com"/>
          <p:cNvSpPr txBox="1"/>
          <p:nvPr/>
        </p:nvSpPr>
        <p:spPr>
          <a:xfrm>
            <a:off x="3420971" y="9438866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66" name="55 1234 5678"/>
          <p:cNvSpPr txBox="1"/>
          <p:nvPr/>
        </p:nvSpPr>
        <p:spPr>
          <a:xfrm>
            <a:off x="1247645" y="8947317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67" name="55 1234 5678"/>
          <p:cNvSpPr txBox="1"/>
          <p:nvPr/>
        </p:nvSpPr>
        <p:spPr>
          <a:xfrm>
            <a:off x="3423036" y="9201965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68" name="ALEJANDRA PATRICIA…"/>
          <p:cNvSpPr txBox="1"/>
          <p:nvPr/>
        </p:nvSpPr>
        <p:spPr>
          <a:xfrm>
            <a:off x="3092252" y="8805704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69" name="SAN FRANCISCO"/>
          <p:cNvSpPr txBox="1"/>
          <p:nvPr/>
        </p:nvSpPr>
        <p:spPr>
          <a:xfrm>
            <a:off x="1666488" y="9474504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70" name="CORNER / WR"/>
          <p:cNvSpPr txBox="1"/>
          <p:nvPr/>
        </p:nvSpPr>
        <p:spPr>
          <a:xfrm>
            <a:off x="3801023" y="10015654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71" name="24 / 09 / 2010"/>
          <p:cNvSpPr txBox="1"/>
          <p:nvPr/>
        </p:nvSpPr>
        <p:spPr>
          <a:xfrm>
            <a:off x="1707880" y="10294543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72" name="elcouch324@gmail.com"/>
          <p:cNvSpPr txBox="1"/>
          <p:nvPr/>
        </p:nvSpPr>
        <p:spPr>
          <a:xfrm>
            <a:off x="1382289" y="10791140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73" name="ALEJANDRA PATRICIA PORTILLO CASANOVA"/>
          <p:cNvSpPr txBox="1"/>
          <p:nvPr/>
        </p:nvSpPr>
        <p:spPr>
          <a:xfrm>
            <a:off x="183014" y="10015654"/>
            <a:ext cx="2609119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74" name="elcouch324@gmail.com"/>
          <p:cNvSpPr txBox="1"/>
          <p:nvPr/>
        </p:nvSpPr>
        <p:spPr>
          <a:xfrm>
            <a:off x="3420971" y="11034392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75" name="55 1234 5678"/>
          <p:cNvSpPr txBox="1"/>
          <p:nvPr/>
        </p:nvSpPr>
        <p:spPr>
          <a:xfrm>
            <a:off x="1247645" y="10542842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76" name="55 1234 5678"/>
          <p:cNvSpPr txBox="1"/>
          <p:nvPr/>
        </p:nvSpPr>
        <p:spPr>
          <a:xfrm>
            <a:off x="3423036" y="10797490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77" name="ALEJANDRA PATRICIA…"/>
          <p:cNvSpPr txBox="1"/>
          <p:nvPr/>
        </p:nvSpPr>
        <p:spPr>
          <a:xfrm>
            <a:off x="3092252" y="10401229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78" name="SAN FRANCISCO"/>
          <p:cNvSpPr txBox="1"/>
          <p:nvPr/>
        </p:nvSpPr>
        <p:spPr>
          <a:xfrm>
            <a:off x="1666488" y="11070029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79" name="CORNER / WR"/>
          <p:cNvSpPr txBox="1"/>
          <p:nvPr/>
        </p:nvSpPr>
        <p:spPr>
          <a:xfrm>
            <a:off x="8641405" y="6843077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80" name="24 / 09 / 2010"/>
          <p:cNvSpPr txBox="1"/>
          <p:nvPr/>
        </p:nvSpPr>
        <p:spPr>
          <a:xfrm>
            <a:off x="6548263" y="7121965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81" name="elcouch324@gmail.com"/>
          <p:cNvSpPr txBox="1"/>
          <p:nvPr/>
        </p:nvSpPr>
        <p:spPr>
          <a:xfrm>
            <a:off x="6222671" y="7618563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82" name="ALEJANDRA PATRICIA PORTILLO CASANOVA"/>
          <p:cNvSpPr txBox="1"/>
          <p:nvPr/>
        </p:nvSpPr>
        <p:spPr>
          <a:xfrm>
            <a:off x="5001585" y="6843077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83" name="elcouch324@gmail.com"/>
          <p:cNvSpPr txBox="1"/>
          <p:nvPr/>
        </p:nvSpPr>
        <p:spPr>
          <a:xfrm>
            <a:off x="8261353" y="7861814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84" name="55 1234 5678"/>
          <p:cNvSpPr txBox="1"/>
          <p:nvPr/>
        </p:nvSpPr>
        <p:spPr>
          <a:xfrm>
            <a:off x="6088027" y="7370264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85" name="55 1234 5678"/>
          <p:cNvSpPr txBox="1"/>
          <p:nvPr/>
        </p:nvSpPr>
        <p:spPr>
          <a:xfrm>
            <a:off x="8263418" y="7624913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86" name="ALEJANDRA PATRICIA…"/>
          <p:cNvSpPr txBox="1"/>
          <p:nvPr/>
        </p:nvSpPr>
        <p:spPr>
          <a:xfrm>
            <a:off x="7932634" y="7228652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87" name="SAN FRANCISCO"/>
          <p:cNvSpPr txBox="1"/>
          <p:nvPr/>
        </p:nvSpPr>
        <p:spPr>
          <a:xfrm>
            <a:off x="6506870" y="7897451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88" name="CORNER / WR"/>
          <p:cNvSpPr txBox="1"/>
          <p:nvPr/>
        </p:nvSpPr>
        <p:spPr>
          <a:xfrm>
            <a:off x="8641405" y="8427743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89" name="24 / 09 / 2010"/>
          <p:cNvSpPr txBox="1"/>
          <p:nvPr/>
        </p:nvSpPr>
        <p:spPr>
          <a:xfrm>
            <a:off x="6548263" y="8706631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90" name="elcouch324@gmail.com"/>
          <p:cNvSpPr txBox="1"/>
          <p:nvPr/>
        </p:nvSpPr>
        <p:spPr>
          <a:xfrm>
            <a:off x="6222671" y="9203229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91" name="ALEJANDRA PATRICIA PORTILLO CASANOVA"/>
          <p:cNvSpPr txBox="1"/>
          <p:nvPr/>
        </p:nvSpPr>
        <p:spPr>
          <a:xfrm>
            <a:off x="5001585" y="8427743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92" name="elcouch324@gmail.com"/>
          <p:cNvSpPr txBox="1"/>
          <p:nvPr/>
        </p:nvSpPr>
        <p:spPr>
          <a:xfrm>
            <a:off x="8261353" y="9446480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93" name="55 1234 5678"/>
          <p:cNvSpPr txBox="1"/>
          <p:nvPr/>
        </p:nvSpPr>
        <p:spPr>
          <a:xfrm>
            <a:off x="6088027" y="8954930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94" name="55 1234 5678"/>
          <p:cNvSpPr txBox="1"/>
          <p:nvPr/>
        </p:nvSpPr>
        <p:spPr>
          <a:xfrm>
            <a:off x="8263418" y="9209579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95" name="ALEJANDRA PATRICIA…"/>
          <p:cNvSpPr txBox="1"/>
          <p:nvPr/>
        </p:nvSpPr>
        <p:spPr>
          <a:xfrm>
            <a:off x="7932634" y="8813318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96" name="SAN FRANCISCO"/>
          <p:cNvSpPr txBox="1"/>
          <p:nvPr/>
        </p:nvSpPr>
        <p:spPr>
          <a:xfrm>
            <a:off x="6506870" y="9482117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97" name="CORNER / WR"/>
          <p:cNvSpPr txBox="1"/>
          <p:nvPr/>
        </p:nvSpPr>
        <p:spPr>
          <a:xfrm>
            <a:off x="8645864" y="10016918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98" name="24 / 09 / 2010"/>
          <p:cNvSpPr txBox="1"/>
          <p:nvPr/>
        </p:nvSpPr>
        <p:spPr>
          <a:xfrm>
            <a:off x="6552722" y="10295806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99" name="elcouch324@gmail.com"/>
          <p:cNvSpPr txBox="1"/>
          <p:nvPr/>
        </p:nvSpPr>
        <p:spPr>
          <a:xfrm>
            <a:off x="6227130" y="10792404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200" name="ALEJANDRA PATRICIA PORTILLO CASANOVA"/>
          <p:cNvSpPr txBox="1"/>
          <p:nvPr/>
        </p:nvSpPr>
        <p:spPr>
          <a:xfrm>
            <a:off x="5006044" y="10016918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201" name="elcouch324@gmail.com"/>
          <p:cNvSpPr txBox="1"/>
          <p:nvPr/>
        </p:nvSpPr>
        <p:spPr>
          <a:xfrm>
            <a:off x="8265812" y="11035655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202" name="55 1234 5678"/>
          <p:cNvSpPr txBox="1"/>
          <p:nvPr/>
        </p:nvSpPr>
        <p:spPr>
          <a:xfrm>
            <a:off x="6092487" y="10544105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203" name="55 1234 5678"/>
          <p:cNvSpPr txBox="1"/>
          <p:nvPr/>
        </p:nvSpPr>
        <p:spPr>
          <a:xfrm>
            <a:off x="8267878" y="10798754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204" name="ALEJANDRA PATRICIA…"/>
          <p:cNvSpPr txBox="1"/>
          <p:nvPr/>
        </p:nvSpPr>
        <p:spPr>
          <a:xfrm>
            <a:off x="7937093" y="10402493"/>
            <a:ext cx="1333663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205" name="SAN FRANCISCO"/>
          <p:cNvSpPr txBox="1"/>
          <p:nvPr/>
        </p:nvSpPr>
        <p:spPr>
          <a:xfrm>
            <a:off x="6511329" y="11071292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206" name="CORNER / WR"/>
          <p:cNvSpPr txBox="1"/>
          <p:nvPr/>
        </p:nvSpPr>
        <p:spPr>
          <a:xfrm>
            <a:off x="3795158" y="11588614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207" name="24 / 09 / 2010"/>
          <p:cNvSpPr txBox="1"/>
          <p:nvPr/>
        </p:nvSpPr>
        <p:spPr>
          <a:xfrm>
            <a:off x="1702016" y="11867502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208" name="elcouch324@gmail.com"/>
          <p:cNvSpPr txBox="1"/>
          <p:nvPr/>
        </p:nvSpPr>
        <p:spPr>
          <a:xfrm>
            <a:off x="1376424" y="12364100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209" name="ALEJANDRA PATRICIA PORTILLO CASANOVA"/>
          <p:cNvSpPr txBox="1"/>
          <p:nvPr/>
        </p:nvSpPr>
        <p:spPr>
          <a:xfrm>
            <a:off x="177149" y="11588614"/>
            <a:ext cx="2609119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210" name="elcouch324@gmail.com"/>
          <p:cNvSpPr txBox="1"/>
          <p:nvPr/>
        </p:nvSpPr>
        <p:spPr>
          <a:xfrm>
            <a:off x="3415106" y="12607351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211" name="55 1234 5678"/>
          <p:cNvSpPr txBox="1"/>
          <p:nvPr/>
        </p:nvSpPr>
        <p:spPr>
          <a:xfrm>
            <a:off x="1241781" y="12115801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212" name="55 1234 5678"/>
          <p:cNvSpPr txBox="1"/>
          <p:nvPr/>
        </p:nvSpPr>
        <p:spPr>
          <a:xfrm>
            <a:off x="3417172" y="12370450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213" name="ALEJANDRA PATRICIA…"/>
          <p:cNvSpPr txBox="1"/>
          <p:nvPr/>
        </p:nvSpPr>
        <p:spPr>
          <a:xfrm>
            <a:off x="3086387" y="11974188"/>
            <a:ext cx="1333663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214" name="SAN FRANCISCO"/>
          <p:cNvSpPr txBox="1"/>
          <p:nvPr/>
        </p:nvSpPr>
        <p:spPr>
          <a:xfrm>
            <a:off x="1660623" y="12642988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215" name="CORNER / WR"/>
          <p:cNvSpPr txBox="1"/>
          <p:nvPr/>
        </p:nvSpPr>
        <p:spPr>
          <a:xfrm>
            <a:off x="8639999" y="11589877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216" name="24 / 09 / 2010"/>
          <p:cNvSpPr txBox="1"/>
          <p:nvPr/>
        </p:nvSpPr>
        <p:spPr>
          <a:xfrm>
            <a:off x="6546857" y="11868765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217" name="elcouch324@gmail.com"/>
          <p:cNvSpPr txBox="1"/>
          <p:nvPr/>
        </p:nvSpPr>
        <p:spPr>
          <a:xfrm>
            <a:off x="6221266" y="12365363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218" name="ALEJANDRA PATRICIA PORTILLO CASANOVA"/>
          <p:cNvSpPr txBox="1"/>
          <p:nvPr/>
        </p:nvSpPr>
        <p:spPr>
          <a:xfrm>
            <a:off x="5000180" y="11589877"/>
            <a:ext cx="2609119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219" name="elcouch324@gmail.com"/>
          <p:cNvSpPr txBox="1"/>
          <p:nvPr/>
        </p:nvSpPr>
        <p:spPr>
          <a:xfrm>
            <a:off x="8259947" y="12608614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220" name="55 1234 5678"/>
          <p:cNvSpPr txBox="1"/>
          <p:nvPr/>
        </p:nvSpPr>
        <p:spPr>
          <a:xfrm>
            <a:off x="6086622" y="12117064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221" name="55 1234 5678"/>
          <p:cNvSpPr txBox="1"/>
          <p:nvPr/>
        </p:nvSpPr>
        <p:spPr>
          <a:xfrm>
            <a:off x="8262013" y="12371713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222" name="ALEJANDRA PATRICIA…"/>
          <p:cNvSpPr txBox="1"/>
          <p:nvPr/>
        </p:nvSpPr>
        <p:spPr>
          <a:xfrm>
            <a:off x="7931229" y="11975452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6E2663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223" name="SAN FRANCISCO"/>
          <p:cNvSpPr txBox="1"/>
          <p:nvPr/>
        </p:nvSpPr>
        <p:spPr>
          <a:xfrm>
            <a:off x="6505464" y="12644251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Personalizado</PresentationFormat>
  <Paragraphs>118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jesus emmanuel perez vega</dc:creator>
  <cp:lastModifiedBy>jesus emmanuel perez vega</cp:lastModifiedBy>
  <cp:revision>1</cp:revision>
  <dcterms:modified xsi:type="dcterms:W3CDTF">2025-10-01T18:18:41Z</dcterms:modified>
</cp:coreProperties>
</file>