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753600" cy="130048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77893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1pPr>
    <a:lvl2pPr marL="0" marR="0" indent="0" algn="ctr" defTabSz="77893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2pPr>
    <a:lvl3pPr marL="0" marR="0" indent="0" algn="ctr" defTabSz="77893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3pPr>
    <a:lvl4pPr marL="0" marR="0" indent="0" algn="ctr" defTabSz="77893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4pPr>
    <a:lvl5pPr marL="0" marR="0" indent="0" algn="ctr" defTabSz="77893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5pPr>
    <a:lvl6pPr marL="0" marR="0" indent="0" algn="ctr" defTabSz="77893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6pPr>
    <a:lvl7pPr marL="0" marR="0" indent="0" algn="ctr" defTabSz="77893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7pPr>
    <a:lvl8pPr marL="0" marR="0" indent="0" algn="ctr" defTabSz="77893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8pPr>
    <a:lvl9pPr marL="0" marR="0" indent="0" algn="ctr" defTabSz="77893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/>
      <a:tcStyle>
        <a:tcBdr/>
        <a:fill>
          <a:solidFill>
            <a:srgbClr val="FCE9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522" y="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12" name="Nivel de texto 1…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952500" y="7616825"/>
            <a:ext cx="7848600" cy="560121"/>
          </a:xfrm>
          <a:prstGeom prst="rect">
            <a:avLst/>
          </a:prstGeom>
        </p:spPr>
        <p:txBody>
          <a:bodyPr/>
          <a:lstStyle>
            <a:lvl1pPr>
              <a:defRPr sz="3200" i="1"/>
            </a:lvl1pPr>
            <a:lvl2pPr>
              <a:defRPr sz="3200" i="1"/>
            </a:lvl2pPr>
            <a:lvl3pPr>
              <a:defRPr sz="3200" i="1"/>
            </a:lvl3pPr>
            <a:lvl4pPr>
              <a:defRPr sz="3200" i="1"/>
            </a:lvl4pPr>
            <a:lvl5pPr>
              <a:defRPr sz="3200" i="1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94" name="“Escribe una cita aquí”"/>
          <p:cNvSpPr txBox="1">
            <a:spLocks noGrp="1"/>
          </p:cNvSpPr>
          <p:nvPr>
            <p:ph type="body" sz="quarter" idx="21"/>
          </p:nvPr>
        </p:nvSpPr>
        <p:spPr>
          <a:xfrm>
            <a:off x="952500" y="5900904"/>
            <a:ext cx="7848600" cy="745793"/>
          </a:xfrm>
          <a:prstGeom prst="rect">
            <a:avLst/>
          </a:prstGeom>
        </p:spPr>
        <p:txBody>
          <a:bodyPr anchor="ctr"/>
          <a:lstStyle/>
          <a:p>
            <a:pPr>
              <a:defRPr sz="4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9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Vista de la playa y el mar desde una duna de arena con hierbas"/>
          <p:cNvSpPr>
            <a:spLocks noGrp="1"/>
          </p:cNvSpPr>
          <p:nvPr>
            <p:ph type="pic" idx="21"/>
          </p:nvPr>
        </p:nvSpPr>
        <p:spPr>
          <a:xfrm>
            <a:off x="-981075" y="2806700"/>
            <a:ext cx="11087100" cy="73914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0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(horizont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Vista de la playa y el mar desde una duna de arena con hierbas"/>
          <p:cNvSpPr>
            <a:spLocks noGrp="1"/>
          </p:cNvSpPr>
          <p:nvPr>
            <p:ph type="pic" sz="half" idx="21"/>
          </p:nvPr>
        </p:nvSpPr>
        <p:spPr>
          <a:xfrm>
            <a:off x="1219200" y="3125786"/>
            <a:ext cx="7315200" cy="487680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1" name="Texto del título"/>
          <p:cNvSpPr txBox="1">
            <a:spLocks noGrp="1"/>
          </p:cNvSpPr>
          <p:nvPr>
            <p:ph type="title"/>
          </p:nvPr>
        </p:nvSpPr>
        <p:spPr>
          <a:xfrm>
            <a:off x="952500" y="7883525"/>
            <a:ext cx="7848600" cy="1066800"/>
          </a:xfrm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22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952500" y="8959850"/>
            <a:ext cx="7848600" cy="847725"/>
          </a:xfrm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centr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o del título"/>
          <p:cNvSpPr txBox="1">
            <a:spLocks noGrp="1"/>
          </p:cNvSpPr>
          <p:nvPr>
            <p:ph type="title"/>
          </p:nvPr>
        </p:nvSpPr>
        <p:spPr>
          <a:xfrm>
            <a:off x="952500" y="5264150"/>
            <a:ext cx="7848600" cy="2476500"/>
          </a:xfrm>
          <a:prstGeom prst="rect">
            <a:avLst/>
          </a:prstGeom>
        </p:spPr>
        <p:txBody>
          <a:bodyPr anchor="ctr"/>
          <a:lstStyle/>
          <a:p>
            <a:r>
              <a:t>Texto del título</a:t>
            </a:r>
          </a:p>
        </p:txBody>
      </p:sp>
      <p:sp>
        <p:nvSpPr>
          <p:cNvPr id="3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(vertic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arza volando bajo sobre una playa con una cerca pequeña en primer plano"/>
          <p:cNvSpPr>
            <a:spLocks noGrp="1"/>
          </p:cNvSpPr>
          <p:nvPr>
            <p:ph type="pic" sz="half" idx="21"/>
          </p:nvPr>
        </p:nvSpPr>
        <p:spPr>
          <a:xfrm>
            <a:off x="4781550" y="3321050"/>
            <a:ext cx="6162675" cy="616267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9" name="Texto del título"/>
          <p:cNvSpPr txBox="1">
            <a:spLocks noGrp="1"/>
          </p:cNvSpPr>
          <p:nvPr>
            <p:ph type="title"/>
          </p:nvPr>
        </p:nvSpPr>
        <p:spPr>
          <a:xfrm>
            <a:off x="714375" y="3321050"/>
            <a:ext cx="4000500" cy="2990850"/>
          </a:xfrm>
          <a:prstGeom prst="rect">
            <a:avLst/>
          </a:prstGeom>
        </p:spPr>
        <p:txBody>
          <a:bodyPr/>
          <a:lstStyle>
            <a:lvl1pPr>
              <a:defRPr sz="8000"/>
            </a:lvl1pPr>
          </a:lstStyle>
          <a:p>
            <a:r>
              <a:t>Texto del título</a:t>
            </a:r>
          </a:p>
        </p:txBody>
      </p:sp>
      <p:sp>
        <p:nvSpPr>
          <p:cNvPr id="40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714375" y="6388100"/>
            <a:ext cx="4000500" cy="3086100"/>
          </a:xfrm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o del título"/>
          <p:cNvSpPr txBox="1">
            <a:spLocks noGrp="1"/>
          </p:cNvSpPr>
          <p:nvPr>
            <p:ph type="title"/>
          </p:nvPr>
        </p:nvSpPr>
        <p:spPr>
          <a:xfrm>
            <a:off x="714375" y="3035300"/>
            <a:ext cx="8324850" cy="1619250"/>
          </a:xfrm>
          <a:prstGeom prst="rect">
            <a:avLst/>
          </a:prstGeom>
        </p:spPr>
        <p:txBody>
          <a:bodyPr anchor="ctr"/>
          <a:lstStyle/>
          <a:p>
            <a:r>
              <a:t>Texto del título</a:t>
            </a:r>
          </a:p>
        </p:txBody>
      </p:sp>
      <p:sp>
        <p:nvSpPr>
          <p:cNvPr id="4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o del título"/>
          <p:cNvSpPr txBox="1">
            <a:spLocks noGrp="1"/>
          </p:cNvSpPr>
          <p:nvPr>
            <p:ph type="title"/>
          </p:nvPr>
        </p:nvSpPr>
        <p:spPr>
          <a:xfrm>
            <a:off x="714375" y="3035300"/>
            <a:ext cx="8324850" cy="1619250"/>
          </a:xfrm>
          <a:prstGeom prst="rect">
            <a:avLst/>
          </a:prstGeom>
        </p:spPr>
        <p:txBody>
          <a:bodyPr anchor="ctr"/>
          <a:lstStyle/>
          <a:p>
            <a:r>
              <a:t>Texto del título</a:t>
            </a:r>
          </a:p>
        </p:txBody>
      </p:sp>
      <p:sp>
        <p:nvSpPr>
          <p:cNvPr id="57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714375" y="4787900"/>
            <a:ext cx="8324850" cy="4714875"/>
          </a:xfrm>
          <a:prstGeom prst="rect">
            <a:avLst/>
          </a:prstGeom>
        </p:spPr>
        <p:txBody>
          <a:bodyPr anchor="ctr"/>
          <a:lstStyle>
            <a:lvl1pPr marL="583406" indent="-583406" algn="l">
              <a:spcBef>
                <a:spcPts val="5600"/>
              </a:spcBef>
              <a:buSzPct val="145000"/>
              <a:buChar char="•"/>
              <a:defRPr sz="4200"/>
            </a:lvl1pPr>
            <a:lvl2pPr marL="1027905" indent="-583406" algn="l">
              <a:spcBef>
                <a:spcPts val="5600"/>
              </a:spcBef>
              <a:buSzPct val="145000"/>
              <a:buChar char="•"/>
              <a:defRPr sz="4200"/>
            </a:lvl2pPr>
            <a:lvl3pPr marL="1472405" indent="-583405" algn="l">
              <a:spcBef>
                <a:spcPts val="5600"/>
              </a:spcBef>
              <a:buSzPct val="145000"/>
              <a:buChar char="•"/>
              <a:defRPr sz="4200"/>
            </a:lvl3pPr>
            <a:lvl4pPr marL="1916906" indent="-583406" algn="l">
              <a:spcBef>
                <a:spcPts val="5600"/>
              </a:spcBef>
              <a:buSzPct val="145000"/>
              <a:buChar char="•"/>
              <a:defRPr sz="4200"/>
            </a:lvl4pPr>
            <a:lvl5pPr marL="2361406" indent="-583406" algn="l">
              <a:spcBef>
                <a:spcPts val="5600"/>
              </a:spcBef>
              <a:buSzPct val="145000"/>
              <a:buChar char="•"/>
              <a:defRPr sz="42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amino de arena entre dos colinas que conduce al océano"/>
          <p:cNvSpPr>
            <a:spLocks noGrp="1"/>
          </p:cNvSpPr>
          <p:nvPr>
            <p:ph type="pic" sz="half" idx="21"/>
          </p:nvPr>
        </p:nvSpPr>
        <p:spPr>
          <a:xfrm>
            <a:off x="2857500" y="4787900"/>
            <a:ext cx="7072314" cy="471487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6" name="Texto del título"/>
          <p:cNvSpPr txBox="1">
            <a:spLocks noGrp="1"/>
          </p:cNvSpPr>
          <p:nvPr>
            <p:ph type="title"/>
          </p:nvPr>
        </p:nvSpPr>
        <p:spPr>
          <a:xfrm>
            <a:off x="714375" y="3035300"/>
            <a:ext cx="8324850" cy="1619250"/>
          </a:xfrm>
          <a:prstGeom prst="rect">
            <a:avLst/>
          </a:prstGeom>
        </p:spPr>
        <p:txBody>
          <a:bodyPr anchor="ctr"/>
          <a:lstStyle/>
          <a:p>
            <a:r>
              <a:t>Texto del título</a:t>
            </a:r>
          </a:p>
        </p:txBody>
      </p:sp>
      <p:sp>
        <p:nvSpPr>
          <p:cNvPr id="67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714375" y="4787900"/>
            <a:ext cx="4000500" cy="4714875"/>
          </a:xfrm>
          <a:prstGeom prst="rect">
            <a:avLst/>
          </a:prstGeom>
        </p:spPr>
        <p:txBody>
          <a:bodyPr anchor="ctr"/>
          <a:lstStyle>
            <a:lvl1pPr marL="440871" indent="-440871" algn="l">
              <a:spcBef>
                <a:spcPts val="4200"/>
              </a:spcBef>
              <a:buSzPct val="145000"/>
              <a:buChar char="•"/>
              <a:defRPr sz="3600"/>
            </a:lvl1pPr>
            <a:lvl2pPr marL="783771" indent="-440871" algn="l">
              <a:spcBef>
                <a:spcPts val="4200"/>
              </a:spcBef>
              <a:buSzPct val="145000"/>
              <a:buChar char="•"/>
              <a:defRPr sz="3600"/>
            </a:lvl2pPr>
            <a:lvl3pPr marL="1126670" indent="-440871" algn="l">
              <a:spcBef>
                <a:spcPts val="4200"/>
              </a:spcBef>
              <a:buSzPct val="145000"/>
              <a:buChar char="•"/>
              <a:defRPr sz="3600"/>
            </a:lvl3pPr>
            <a:lvl4pPr marL="1469570" indent="-440870" algn="l">
              <a:spcBef>
                <a:spcPts val="4200"/>
              </a:spcBef>
              <a:buSzPct val="145000"/>
              <a:buChar char="•"/>
              <a:defRPr sz="3600"/>
            </a:lvl4pPr>
            <a:lvl5pPr marL="1812470" indent="-440870" algn="l">
              <a:spcBef>
                <a:spcPts val="4200"/>
              </a:spcBef>
              <a:buSzPct val="145000"/>
              <a:buChar char="•"/>
              <a:defRPr sz="36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68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4688585" y="9817100"/>
            <a:ext cx="371349" cy="3810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714375" y="3797300"/>
            <a:ext cx="8324850" cy="5410200"/>
          </a:xfrm>
          <a:prstGeom prst="rect">
            <a:avLst/>
          </a:prstGeom>
        </p:spPr>
        <p:txBody>
          <a:bodyPr anchor="ctr"/>
          <a:lstStyle>
            <a:lvl1pPr marL="583406" indent="-583406" algn="l">
              <a:spcBef>
                <a:spcPts val="5600"/>
              </a:spcBef>
              <a:buSzPct val="145000"/>
              <a:buChar char="•"/>
              <a:defRPr sz="4200"/>
            </a:lvl1pPr>
            <a:lvl2pPr marL="1027905" indent="-583406" algn="l">
              <a:spcBef>
                <a:spcPts val="5600"/>
              </a:spcBef>
              <a:buSzPct val="145000"/>
              <a:buChar char="•"/>
              <a:defRPr sz="4200"/>
            </a:lvl2pPr>
            <a:lvl3pPr marL="1472405" indent="-583405" algn="l">
              <a:spcBef>
                <a:spcPts val="5600"/>
              </a:spcBef>
              <a:buSzPct val="145000"/>
              <a:buChar char="•"/>
              <a:defRPr sz="4200"/>
            </a:lvl3pPr>
            <a:lvl4pPr marL="1916906" indent="-583406" algn="l">
              <a:spcBef>
                <a:spcPts val="5600"/>
              </a:spcBef>
              <a:buSzPct val="145000"/>
              <a:buChar char="•"/>
              <a:defRPr sz="4200"/>
            </a:lvl4pPr>
            <a:lvl5pPr marL="2361406" indent="-583406" algn="l">
              <a:spcBef>
                <a:spcPts val="5600"/>
              </a:spcBef>
              <a:buSzPct val="145000"/>
              <a:buChar char="•"/>
              <a:defRPr sz="42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amino de arena entre dos colinas que conduce al océano"/>
          <p:cNvSpPr>
            <a:spLocks noGrp="1"/>
          </p:cNvSpPr>
          <p:nvPr>
            <p:ph type="pic" sz="quarter" idx="21"/>
          </p:nvPr>
        </p:nvSpPr>
        <p:spPr>
          <a:xfrm>
            <a:off x="4917280" y="6664325"/>
            <a:ext cx="4243389" cy="28289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Garza volando bajo sobre una playa con una cerca pequeña en primer plano"/>
          <p:cNvSpPr>
            <a:spLocks noGrp="1"/>
          </p:cNvSpPr>
          <p:nvPr>
            <p:ph type="pic" sz="quarter" idx="22"/>
          </p:nvPr>
        </p:nvSpPr>
        <p:spPr>
          <a:xfrm>
            <a:off x="5038725" y="3406775"/>
            <a:ext cx="4000500" cy="40005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Vista de la playa y el mar desde una duna de arena con hierbas"/>
          <p:cNvSpPr>
            <a:spLocks noGrp="1"/>
          </p:cNvSpPr>
          <p:nvPr>
            <p:ph type="pic" idx="23"/>
          </p:nvPr>
        </p:nvSpPr>
        <p:spPr>
          <a:xfrm>
            <a:off x="-2124075" y="3511550"/>
            <a:ext cx="8972550" cy="5981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952500" y="4073525"/>
            <a:ext cx="7848600" cy="247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8100" tIns="38100" rIns="38100" bIns="38100" anchor="b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6626225"/>
            <a:ext cx="7848600" cy="8477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8100" tIns="38100" rIns="38100" bIns="38100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4688585" y="9817100"/>
            <a:ext cx="371349" cy="373633"/>
          </a:xfrm>
          <a:prstGeom prst="rect">
            <a:avLst/>
          </a:prstGeom>
          <a:ln w="12700">
            <a:miter lim="400000"/>
          </a:ln>
        </p:spPr>
        <p:txBody>
          <a:bodyPr wrap="none" lIns="38100" tIns="38100" rIns="38100" bIns="38100">
            <a:spAutoFit/>
          </a:bodyPr>
          <a:lstStyle>
            <a:lvl1pPr>
              <a:defRPr sz="2000"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1pPr>
      <a:lvl2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2pPr>
      <a:lvl3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3pPr>
      <a:lvl4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4pPr>
      <a:lvl5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5pPr>
      <a:lvl6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6pPr>
      <a:lvl7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7pPr>
      <a:lvl8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8pPr>
      <a:lvl9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6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9pPr>
    </p:titleStyle>
    <p:bodyStyle>
      <a:lvl1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1pPr>
      <a:lvl2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2pPr>
      <a:lvl3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3pPr>
      <a:lvl4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4pPr>
      <a:lvl5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5pPr>
      <a:lvl6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6pPr>
      <a:lvl7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7pPr>
      <a:lvl8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8pPr>
      <a:lvl9pPr marL="0" marR="0" indent="0" algn="ctr" defTabSz="7789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lcouch324@gmail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back Cedula Ruster U14 Broncos 2023-2024 v2.png" descr="back Cedula Ruster U14 Broncos 2023-2024 v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3" y="0"/>
            <a:ext cx="9750734" cy="13004801"/>
          </a:xfrm>
          <a:prstGeom prst="rect">
            <a:avLst/>
          </a:prstGeom>
          <a:ln w="12700">
            <a:miter lim="400000"/>
          </a:ln>
        </p:spPr>
      </p:pic>
      <p:sp>
        <p:nvSpPr>
          <p:cNvPr id="120" name="BOLT GRILLOS FLAG"/>
          <p:cNvSpPr txBox="1"/>
          <p:nvPr/>
        </p:nvSpPr>
        <p:spPr>
          <a:xfrm>
            <a:off x="4853429" y="1789964"/>
            <a:ext cx="1460336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>
              <a:defRPr sz="11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rPr lang="es-MX" dirty="0"/>
              <a:t>NOMBRE DEL EQUIPO</a:t>
            </a:r>
            <a:endParaRPr dirty="0"/>
          </a:p>
        </p:txBody>
      </p:sp>
      <p:sp>
        <p:nvSpPr>
          <p:cNvPr id="121" name="CORNER / WR"/>
          <p:cNvSpPr txBox="1"/>
          <p:nvPr/>
        </p:nvSpPr>
        <p:spPr>
          <a:xfrm>
            <a:off x="3796564" y="6008875"/>
            <a:ext cx="8839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CORNER / WR</a:t>
            </a:r>
          </a:p>
        </p:txBody>
      </p:sp>
      <p:sp>
        <p:nvSpPr>
          <p:cNvPr id="122" name="24 / 09 / 2010"/>
          <p:cNvSpPr txBox="1"/>
          <p:nvPr/>
        </p:nvSpPr>
        <p:spPr>
          <a:xfrm>
            <a:off x="1703422" y="6287763"/>
            <a:ext cx="9363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24 / 09 / 2010</a:t>
            </a:r>
          </a:p>
        </p:txBody>
      </p:sp>
      <p:sp>
        <p:nvSpPr>
          <p:cNvPr id="123" name="elcouch324@gmail.com"/>
          <p:cNvSpPr txBox="1"/>
          <p:nvPr/>
        </p:nvSpPr>
        <p:spPr>
          <a:xfrm>
            <a:off x="1377831" y="6784361"/>
            <a:ext cx="1341903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124" name="LIGA…"/>
          <p:cNvSpPr txBox="1"/>
          <p:nvPr/>
        </p:nvSpPr>
        <p:spPr>
          <a:xfrm>
            <a:off x="610719" y="1904332"/>
            <a:ext cx="2456254" cy="825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>
              <a:defRPr sz="1500" b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LIGA</a:t>
            </a:r>
          </a:p>
          <a:p>
            <a:pPr>
              <a:defRPr sz="2100" b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NFL FLAG TOCHITO</a:t>
            </a:r>
          </a:p>
          <a:p>
            <a:pPr>
              <a:defRPr sz="1500" b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2025 - 2026</a:t>
            </a:r>
          </a:p>
        </p:txBody>
      </p:sp>
      <p:sp>
        <p:nvSpPr>
          <p:cNvPr id="125" name="CATEGORÍA 12U MIXTA"/>
          <p:cNvSpPr txBox="1"/>
          <p:nvPr/>
        </p:nvSpPr>
        <p:spPr>
          <a:xfrm>
            <a:off x="4996228" y="250871"/>
            <a:ext cx="3786933" cy="482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2800" b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CATEGORÍA 12U MIXTA</a:t>
            </a:r>
          </a:p>
        </p:txBody>
      </p:sp>
      <p:sp>
        <p:nvSpPr>
          <p:cNvPr id="126" name="ALEJANDRA PATRICIA PORTILLO CASANOVA"/>
          <p:cNvSpPr txBox="1"/>
          <p:nvPr/>
        </p:nvSpPr>
        <p:spPr>
          <a:xfrm>
            <a:off x="178555" y="6008875"/>
            <a:ext cx="2609120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ALEJANDRA PATRICIA PORTILLO CASANOVA</a:t>
            </a:r>
          </a:p>
        </p:txBody>
      </p:sp>
      <p:sp>
        <p:nvSpPr>
          <p:cNvPr id="127" name="elcouch324@gmail.com"/>
          <p:cNvSpPr txBox="1"/>
          <p:nvPr/>
        </p:nvSpPr>
        <p:spPr>
          <a:xfrm>
            <a:off x="3416512" y="7027612"/>
            <a:ext cx="1341903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128" name="55 1234 5678"/>
          <p:cNvSpPr txBox="1"/>
          <p:nvPr/>
        </p:nvSpPr>
        <p:spPr>
          <a:xfrm>
            <a:off x="1243187" y="6536062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129" name="55 1234 5678"/>
          <p:cNvSpPr txBox="1"/>
          <p:nvPr/>
        </p:nvSpPr>
        <p:spPr>
          <a:xfrm>
            <a:off x="3418578" y="6790711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054CC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130" name="ALEJANDRA PATRICIA…"/>
          <p:cNvSpPr txBox="1"/>
          <p:nvPr/>
        </p:nvSpPr>
        <p:spPr>
          <a:xfrm>
            <a:off x="3087794" y="6394450"/>
            <a:ext cx="1333662" cy="355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/>
          <a:p>
            <a:pPr algn="l">
              <a:defRPr sz="1000" b="1">
                <a:solidFill>
                  <a:srgbClr val="0054CC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ALEJANDRA PATRICIA</a:t>
            </a:r>
          </a:p>
          <a:p>
            <a:pPr algn="l">
              <a:defRPr sz="1000" b="1">
                <a:solidFill>
                  <a:srgbClr val="0054CC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PORTILLO CASANOVA</a:t>
            </a:r>
          </a:p>
        </p:txBody>
      </p:sp>
      <p:sp>
        <p:nvSpPr>
          <p:cNvPr id="131" name="SAN FRANCISCO"/>
          <p:cNvSpPr txBox="1"/>
          <p:nvPr/>
        </p:nvSpPr>
        <p:spPr>
          <a:xfrm>
            <a:off x="1662029" y="7063249"/>
            <a:ext cx="926115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9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SAN FRANCISCO</a:t>
            </a:r>
          </a:p>
        </p:txBody>
      </p:sp>
      <p:sp>
        <p:nvSpPr>
          <p:cNvPr id="132" name="CORNER / WR"/>
          <p:cNvSpPr txBox="1"/>
          <p:nvPr/>
        </p:nvSpPr>
        <p:spPr>
          <a:xfrm>
            <a:off x="8637476" y="6015225"/>
            <a:ext cx="8839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CORNER / WR</a:t>
            </a:r>
          </a:p>
        </p:txBody>
      </p:sp>
      <p:sp>
        <p:nvSpPr>
          <p:cNvPr id="133" name="24 / 09 / 2010"/>
          <p:cNvSpPr txBox="1"/>
          <p:nvPr/>
        </p:nvSpPr>
        <p:spPr>
          <a:xfrm>
            <a:off x="6544334" y="6294113"/>
            <a:ext cx="9363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24 / 09 / 2010</a:t>
            </a:r>
          </a:p>
        </p:txBody>
      </p:sp>
      <p:sp>
        <p:nvSpPr>
          <p:cNvPr id="134" name="elcouch324@gmail.com"/>
          <p:cNvSpPr txBox="1"/>
          <p:nvPr/>
        </p:nvSpPr>
        <p:spPr>
          <a:xfrm>
            <a:off x="6218742" y="6790711"/>
            <a:ext cx="1341904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135" name="ALEJANDRA PATRICIA PORTILLO CASANOVA"/>
          <p:cNvSpPr txBox="1"/>
          <p:nvPr/>
        </p:nvSpPr>
        <p:spPr>
          <a:xfrm>
            <a:off x="4997657" y="6015225"/>
            <a:ext cx="2609120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ALEJANDRA PATRICIA PORTILLO CASANOVA</a:t>
            </a:r>
          </a:p>
        </p:txBody>
      </p:sp>
      <p:sp>
        <p:nvSpPr>
          <p:cNvPr id="136" name="elcouch324@gmail.com"/>
          <p:cNvSpPr txBox="1"/>
          <p:nvPr/>
        </p:nvSpPr>
        <p:spPr>
          <a:xfrm>
            <a:off x="8257424" y="7033962"/>
            <a:ext cx="1341904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137" name="55 1234 5678"/>
          <p:cNvSpPr txBox="1"/>
          <p:nvPr/>
        </p:nvSpPr>
        <p:spPr>
          <a:xfrm>
            <a:off x="6084099" y="6542412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138" name="55 1234 5678"/>
          <p:cNvSpPr txBox="1"/>
          <p:nvPr/>
        </p:nvSpPr>
        <p:spPr>
          <a:xfrm>
            <a:off x="8259490" y="6797061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054CC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139" name="ALEJANDRA PATRICIA…"/>
          <p:cNvSpPr txBox="1"/>
          <p:nvPr/>
        </p:nvSpPr>
        <p:spPr>
          <a:xfrm>
            <a:off x="7928705" y="6400800"/>
            <a:ext cx="1333663" cy="355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/>
          <a:p>
            <a:pPr algn="l">
              <a:defRPr sz="1000" b="1">
                <a:solidFill>
                  <a:srgbClr val="0054CC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ALEJANDRA PATRICIA</a:t>
            </a:r>
          </a:p>
          <a:p>
            <a:pPr algn="l">
              <a:defRPr sz="1000" b="1">
                <a:solidFill>
                  <a:srgbClr val="0054CC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PORTILLO CASANOVA</a:t>
            </a:r>
          </a:p>
        </p:txBody>
      </p:sp>
      <p:sp>
        <p:nvSpPr>
          <p:cNvPr id="140" name="SAN FRANCISCO"/>
          <p:cNvSpPr txBox="1"/>
          <p:nvPr/>
        </p:nvSpPr>
        <p:spPr>
          <a:xfrm>
            <a:off x="6502941" y="7069599"/>
            <a:ext cx="926115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9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SAN FRANCISCO</a:t>
            </a:r>
          </a:p>
        </p:txBody>
      </p:sp>
      <p:sp>
        <p:nvSpPr>
          <p:cNvPr id="141" name="MORELOS"/>
          <p:cNvSpPr txBox="1"/>
          <p:nvPr/>
        </p:nvSpPr>
        <p:spPr>
          <a:xfrm>
            <a:off x="4853429" y="1425897"/>
            <a:ext cx="1405834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>
              <a:defRPr sz="11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rPr lang="es-MX" dirty="0"/>
              <a:t>COLOCA TU ESTADO</a:t>
            </a:r>
            <a:endParaRPr dirty="0"/>
          </a:p>
        </p:txBody>
      </p:sp>
      <p:sp>
        <p:nvSpPr>
          <p:cNvPr id="142" name="CUERNAVACA"/>
          <p:cNvSpPr txBox="1"/>
          <p:nvPr/>
        </p:nvSpPr>
        <p:spPr>
          <a:xfrm>
            <a:off x="7850629" y="1425897"/>
            <a:ext cx="796693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>
              <a:defRPr sz="11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rPr lang="es-MX" dirty="0"/>
              <a:t>TU CIUDAD</a:t>
            </a:r>
            <a:endParaRPr dirty="0"/>
          </a:p>
        </p:txBody>
      </p:sp>
      <p:sp>
        <p:nvSpPr>
          <p:cNvPr id="143" name="55 1234 5678"/>
          <p:cNvSpPr txBox="1"/>
          <p:nvPr/>
        </p:nvSpPr>
        <p:spPr>
          <a:xfrm>
            <a:off x="7854534" y="1806812"/>
            <a:ext cx="176490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>
              <a:defRPr sz="11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rPr lang="es-MX" dirty="0"/>
              <a:t>TELEFONO DE CONTACTO</a:t>
            </a:r>
            <a:endParaRPr dirty="0"/>
          </a:p>
        </p:txBody>
      </p:sp>
      <p:sp>
        <p:nvSpPr>
          <p:cNvPr id="144" name="ALEJANDRA PATRICIA…"/>
          <p:cNvSpPr txBox="1"/>
          <p:nvPr/>
        </p:nvSpPr>
        <p:spPr>
          <a:xfrm>
            <a:off x="4887591" y="2764025"/>
            <a:ext cx="1333662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/>
          <a:p>
            <a: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dirty="0"/>
              <a:t>ALEJANDRA PATRICIA</a:t>
            </a:r>
          </a:p>
          <a:p>
            <a: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 dirty="0"/>
          </a:p>
          <a:p>
            <a: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dirty="0"/>
              <a:t>PORTILLO CASANOVA</a:t>
            </a:r>
          </a:p>
        </p:txBody>
      </p:sp>
      <p:sp>
        <p:nvSpPr>
          <p:cNvPr id="145" name="ALEJANDRA PATRICIA…"/>
          <p:cNvSpPr txBox="1"/>
          <p:nvPr/>
        </p:nvSpPr>
        <p:spPr>
          <a:xfrm>
            <a:off x="7781213" y="2764025"/>
            <a:ext cx="1333662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/>
          <a:p>
            <a: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ALEJANDRA PATRICIA</a:t>
            </a:r>
          </a:p>
          <a:p>
            <a: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endParaRPr/>
          </a:p>
          <a:p>
            <a: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PORTILLO CASANOVA</a:t>
            </a:r>
          </a:p>
        </p:txBody>
      </p:sp>
      <p:sp>
        <p:nvSpPr>
          <p:cNvPr id="146" name="55 1234 5678"/>
          <p:cNvSpPr txBox="1"/>
          <p:nvPr/>
        </p:nvSpPr>
        <p:spPr>
          <a:xfrm>
            <a:off x="4380985" y="3551031"/>
            <a:ext cx="176490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>
              <a:defRPr sz="11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rPr lang="es-MX" dirty="0"/>
              <a:t>TELEFONO DE CONTACTO</a:t>
            </a:r>
            <a:endParaRPr dirty="0"/>
          </a:p>
        </p:txBody>
      </p:sp>
      <p:sp>
        <p:nvSpPr>
          <p:cNvPr id="147" name="55 1234 5678"/>
          <p:cNvSpPr txBox="1"/>
          <p:nvPr/>
        </p:nvSpPr>
        <p:spPr>
          <a:xfrm>
            <a:off x="7173296" y="3551031"/>
            <a:ext cx="176490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>
              <a:defRPr sz="11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rPr lang="es-MX" dirty="0"/>
              <a:t>TELEFONO DE CONTACTO</a:t>
            </a:r>
            <a:endParaRPr dirty="0"/>
          </a:p>
        </p:txBody>
      </p:sp>
      <p:sp>
        <p:nvSpPr>
          <p:cNvPr id="148" name="elcouch324@gmail.com"/>
          <p:cNvSpPr txBox="1"/>
          <p:nvPr/>
        </p:nvSpPr>
        <p:spPr>
          <a:xfrm>
            <a:off x="4432615" y="3756945"/>
            <a:ext cx="1303242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lang="es-MX" dirty="0">
                <a:hlinkClick r:id="rId3"/>
              </a:rPr>
              <a:t>CORREO ELECTRONICO</a:t>
            </a:r>
            <a:endParaRPr u="sng" dirty="0">
              <a:solidFill>
                <a:srgbClr val="0000FF"/>
              </a:solidFill>
              <a:uFill>
                <a:solidFill>
                  <a:srgbClr val="0000FF"/>
                </a:solidFill>
              </a:uFill>
              <a:hlinkClick r:id="rId3"/>
            </a:endParaRPr>
          </a:p>
        </p:txBody>
      </p:sp>
      <p:sp>
        <p:nvSpPr>
          <p:cNvPr id="149" name="elcouch324@gmail.com"/>
          <p:cNvSpPr txBox="1"/>
          <p:nvPr/>
        </p:nvSpPr>
        <p:spPr>
          <a:xfrm>
            <a:off x="7243548" y="3756945"/>
            <a:ext cx="1303242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lang="es-MX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CORREO ELECTRONICO</a:t>
            </a:r>
            <a:endParaRPr u="sng" dirty="0">
              <a:solidFill>
                <a:srgbClr val="0000FF"/>
              </a:solidFill>
              <a:uFill>
                <a:solidFill>
                  <a:srgbClr val="0000FF"/>
                </a:solidFill>
              </a:uFill>
              <a:hlinkClick r:id="rId3"/>
            </a:endParaRPr>
          </a:p>
        </p:txBody>
      </p:sp>
      <p:sp>
        <p:nvSpPr>
          <p:cNvPr id="150" name="ALEJANDRA PATRICIA PORTILLO CASANOVA"/>
          <p:cNvSpPr txBox="1"/>
          <p:nvPr/>
        </p:nvSpPr>
        <p:spPr>
          <a:xfrm>
            <a:off x="820527" y="3974758"/>
            <a:ext cx="2249014" cy="2308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rPr lang="es-MX" dirty="0"/>
              <a:t>NOMBRE DE COORDINADOR ESTATAL</a:t>
            </a:r>
            <a:endParaRPr dirty="0"/>
          </a:p>
        </p:txBody>
      </p:sp>
      <p:sp>
        <p:nvSpPr>
          <p:cNvPr id="151" name="55 1234 5678"/>
          <p:cNvSpPr txBox="1"/>
          <p:nvPr/>
        </p:nvSpPr>
        <p:spPr>
          <a:xfrm>
            <a:off x="820751" y="4449188"/>
            <a:ext cx="176490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>
              <a:defRPr sz="11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rPr lang="es-MX" dirty="0"/>
              <a:t>TELEFONO DE CONTACTO</a:t>
            </a:r>
            <a:endParaRPr dirty="0"/>
          </a:p>
        </p:txBody>
      </p:sp>
      <p:sp>
        <p:nvSpPr>
          <p:cNvPr id="152" name="elcouch324@gmail.com"/>
          <p:cNvSpPr txBox="1"/>
          <p:nvPr/>
        </p:nvSpPr>
        <p:spPr>
          <a:xfrm>
            <a:off x="813863" y="4816337"/>
            <a:ext cx="1338508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lang="es-MX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CORREO ELECTRONICO </a:t>
            </a:r>
            <a:endParaRPr u="sng" dirty="0">
              <a:solidFill>
                <a:srgbClr val="0000FF"/>
              </a:solidFill>
              <a:uFill>
                <a:solidFill>
                  <a:srgbClr val="0000FF"/>
                </a:solidFill>
              </a:uFill>
              <a:hlinkClick r:id="rId3"/>
            </a:endParaRPr>
          </a:p>
        </p:txBody>
      </p:sp>
      <p:sp>
        <p:nvSpPr>
          <p:cNvPr id="153" name="CORNER / WR"/>
          <p:cNvSpPr txBox="1"/>
          <p:nvPr/>
        </p:nvSpPr>
        <p:spPr>
          <a:xfrm>
            <a:off x="3801023" y="7824975"/>
            <a:ext cx="8839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CORNER / WR</a:t>
            </a:r>
          </a:p>
        </p:txBody>
      </p:sp>
      <p:sp>
        <p:nvSpPr>
          <p:cNvPr id="154" name="24 / 09 / 2010"/>
          <p:cNvSpPr txBox="1"/>
          <p:nvPr/>
        </p:nvSpPr>
        <p:spPr>
          <a:xfrm>
            <a:off x="1707880" y="8103863"/>
            <a:ext cx="9363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24 / 09 / 2010</a:t>
            </a:r>
          </a:p>
        </p:txBody>
      </p:sp>
      <p:sp>
        <p:nvSpPr>
          <p:cNvPr id="155" name="elcouch324@gmail.com"/>
          <p:cNvSpPr txBox="1"/>
          <p:nvPr/>
        </p:nvSpPr>
        <p:spPr>
          <a:xfrm>
            <a:off x="1382289" y="8600461"/>
            <a:ext cx="1341904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156" name="ALEJANDRA PATRICIA PORTILLO CASANOVA"/>
          <p:cNvSpPr txBox="1"/>
          <p:nvPr/>
        </p:nvSpPr>
        <p:spPr>
          <a:xfrm>
            <a:off x="183014" y="7824975"/>
            <a:ext cx="2609119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ALEJANDRA PATRICIA PORTILLO CASANOVA</a:t>
            </a:r>
          </a:p>
        </p:txBody>
      </p:sp>
      <p:sp>
        <p:nvSpPr>
          <p:cNvPr id="157" name="elcouch324@gmail.com"/>
          <p:cNvSpPr txBox="1"/>
          <p:nvPr/>
        </p:nvSpPr>
        <p:spPr>
          <a:xfrm>
            <a:off x="3420971" y="8843712"/>
            <a:ext cx="1341903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158" name="55 1234 5678"/>
          <p:cNvSpPr txBox="1"/>
          <p:nvPr/>
        </p:nvSpPr>
        <p:spPr>
          <a:xfrm>
            <a:off x="1247645" y="8352162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159" name="55 1234 5678"/>
          <p:cNvSpPr txBox="1"/>
          <p:nvPr/>
        </p:nvSpPr>
        <p:spPr>
          <a:xfrm>
            <a:off x="3423036" y="8606811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054CC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160" name="ALEJANDRA PATRICIA…"/>
          <p:cNvSpPr txBox="1"/>
          <p:nvPr/>
        </p:nvSpPr>
        <p:spPr>
          <a:xfrm>
            <a:off x="3092252" y="8210550"/>
            <a:ext cx="1333662" cy="355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/>
          <a:p>
            <a:pPr algn="l">
              <a:defRPr sz="1000" b="1">
                <a:solidFill>
                  <a:srgbClr val="0054CC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ALEJANDRA PATRICIA</a:t>
            </a:r>
          </a:p>
          <a:p>
            <a:pPr algn="l">
              <a:defRPr sz="1000" b="1">
                <a:solidFill>
                  <a:srgbClr val="0054CC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PORTILLO CASANOVA</a:t>
            </a:r>
          </a:p>
        </p:txBody>
      </p:sp>
      <p:sp>
        <p:nvSpPr>
          <p:cNvPr id="161" name="SAN FRANCISCO"/>
          <p:cNvSpPr txBox="1"/>
          <p:nvPr/>
        </p:nvSpPr>
        <p:spPr>
          <a:xfrm>
            <a:off x="1666488" y="8879349"/>
            <a:ext cx="926115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9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SAN FRANCISCO</a:t>
            </a:r>
          </a:p>
        </p:txBody>
      </p:sp>
      <p:sp>
        <p:nvSpPr>
          <p:cNvPr id="162" name="CORNER / WR"/>
          <p:cNvSpPr txBox="1"/>
          <p:nvPr/>
        </p:nvSpPr>
        <p:spPr>
          <a:xfrm>
            <a:off x="3801023" y="9628375"/>
            <a:ext cx="8839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CORNER / WR</a:t>
            </a:r>
          </a:p>
        </p:txBody>
      </p:sp>
      <p:sp>
        <p:nvSpPr>
          <p:cNvPr id="163" name="24 / 09 / 2010"/>
          <p:cNvSpPr txBox="1"/>
          <p:nvPr/>
        </p:nvSpPr>
        <p:spPr>
          <a:xfrm>
            <a:off x="1707880" y="9907264"/>
            <a:ext cx="9363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24 / 09 / 2010</a:t>
            </a:r>
          </a:p>
        </p:txBody>
      </p:sp>
      <p:sp>
        <p:nvSpPr>
          <p:cNvPr id="164" name="elcouch324@gmail.com"/>
          <p:cNvSpPr txBox="1"/>
          <p:nvPr/>
        </p:nvSpPr>
        <p:spPr>
          <a:xfrm>
            <a:off x="1382289" y="10403861"/>
            <a:ext cx="1341904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165" name="ALEJANDRA PATRICIA PORTILLO CASANOVA"/>
          <p:cNvSpPr txBox="1"/>
          <p:nvPr/>
        </p:nvSpPr>
        <p:spPr>
          <a:xfrm>
            <a:off x="183014" y="9628375"/>
            <a:ext cx="2609119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ALEJANDRA PATRICIA PORTILLO CASANOVA</a:t>
            </a:r>
          </a:p>
        </p:txBody>
      </p:sp>
      <p:sp>
        <p:nvSpPr>
          <p:cNvPr id="166" name="elcouch324@gmail.com"/>
          <p:cNvSpPr txBox="1"/>
          <p:nvPr/>
        </p:nvSpPr>
        <p:spPr>
          <a:xfrm>
            <a:off x="3420971" y="10647112"/>
            <a:ext cx="1341903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167" name="55 1234 5678"/>
          <p:cNvSpPr txBox="1"/>
          <p:nvPr/>
        </p:nvSpPr>
        <p:spPr>
          <a:xfrm>
            <a:off x="1247645" y="10155563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168" name="55 1234 5678"/>
          <p:cNvSpPr txBox="1"/>
          <p:nvPr/>
        </p:nvSpPr>
        <p:spPr>
          <a:xfrm>
            <a:off x="3423036" y="10410211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054CC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169" name="ALEJANDRA PATRICIA…"/>
          <p:cNvSpPr txBox="1"/>
          <p:nvPr/>
        </p:nvSpPr>
        <p:spPr>
          <a:xfrm>
            <a:off x="3092252" y="10013950"/>
            <a:ext cx="1333662" cy="35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/>
          <a:p>
            <a:pPr algn="l">
              <a:defRPr sz="1000" b="1">
                <a:solidFill>
                  <a:srgbClr val="0054CC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ALEJANDRA PATRICIA</a:t>
            </a:r>
          </a:p>
          <a:p>
            <a:pPr algn="l">
              <a:defRPr sz="1000" b="1">
                <a:solidFill>
                  <a:srgbClr val="0054CC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PORTILLO CASANOVA</a:t>
            </a:r>
          </a:p>
        </p:txBody>
      </p:sp>
      <p:sp>
        <p:nvSpPr>
          <p:cNvPr id="170" name="SAN FRANCISCO"/>
          <p:cNvSpPr txBox="1"/>
          <p:nvPr/>
        </p:nvSpPr>
        <p:spPr>
          <a:xfrm>
            <a:off x="1666488" y="10682750"/>
            <a:ext cx="926115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9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SAN FRANCISCO</a:t>
            </a:r>
          </a:p>
        </p:txBody>
      </p:sp>
      <p:sp>
        <p:nvSpPr>
          <p:cNvPr id="171" name="CORNER / WR"/>
          <p:cNvSpPr txBox="1"/>
          <p:nvPr/>
        </p:nvSpPr>
        <p:spPr>
          <a:xfrm>
            <a:off x="3801023" y="11431775"/>
            <a:ext cx="8839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CORNER / WR</a:t>
            </a:r>
          </a:p>
        </p:txBody>
      </p:sp>
      <p:sp>
        <p:nvSpPr>
          <p:cNvPr id="172" name="24 / 09 / 2010"/>
          <p:cNvSpPr txBox="1"/>
          <p:nvPr/>
        </p:nvSpPr>
        <p:spPr>
          <a:xfrm>
            <a:off x="1707880" y="11710664"/>
            <a:ext cx="9363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24 / 09 / 2010</a:t>
            </a:r>
          </a:p>
        </p:txBody>
      </p:sp>
      <p:sp>
        <p:nvSpPr>
          <p:cNvPr id="173" name="elcouch324@gmail.com"/>
          <p:cNvSpPr txBox="1"/>
          <p:nvPr/>
        </p:nvSpPr>
        <p:spPr>
          <a:xfrm>
            <a:off x="1382289" y="12207261"/>
            <a:ext cx="1341904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174" name="ALEJANDRA PATRICIA PORTILLO CASANOVA"/>
          <p:cNvSpPr txBox="1"/>
          <p:nvPr/>
        </p:nvSpPr>
        <p:spPr>
          <a:xfrm>
            <a:off x="183014" y="11431775"/>
            <a:ext cx="2609119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ALEJANDRA PATRICIA PORTILLO CASANOVA</a:t>
            </a:r>
          </a:p>
        </p:txBody>
      </p:sp>
      <p:sp>
        <p:nvSpPr>
          <p:cNvPr id="175" name="elcouch324@gmail.com"/>
          <p:cNvSpPr txBox="1"/>
          <p:nvPr/>
        </p:nvSpPr>
        <p:spPr>
          <a:xfrm>
            <a:off x="3420971" y="12450512"/>
            <a:ext cx="1341903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176" name="55 1234 5678"/>
          <p:cNvSpPr txBox="1"/>
          <p:nvPr/>
        </p:nvSpPr>
        <p:spPr>
          <a:xfrm>
            <a:off x="1247645" y="11958963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177" name="55 1234 5678"/>
          <p:cNvSpPr txBox="1"/>
          <p:nvPr/>
        </p:nvSpPr>
        <p:spPr>
          <a:xfrm>
            <a:off x="3423036" y="12213611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054CC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178" name="ALEJANDRA PATRICIA…"/>
          <p:cNvSpPr txBox="1"/>
          <p:nvPr/>
        </p:nvSpPr>
        <p:spPr>
          <a:xfrm>
            <a:off x="3092252" y="11817350"/>
            <a:ext cx="1333662" cy="35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/>
          <a:p>
            <a:pPr algn="l">
              <a:defRPr sz="1000" b="1">
                <a:solidFill>
                  <a:srgbClr val="0054CC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ALEJANDRA PATRICIA</a:t>
            </a:r>
          </a:p>
          <a:p>
            <a:pPr algn="l">
              <a:defRPr sz="1000" b="1">
                <a:solidFill>
                  <a:srgbClr val="0054CC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PORTILLO CASANOVA</a:t>
            </a:r>
          </a:p>
        </p:txBody>
      </p:sp>
      <p:sp>
        <p:nvSpPr>
          <p:cNvPr id="179" name="SAN FRANCISCO"/>
          <p:cNvSpPr txBox="1"/>
          <p:nvPr/>
        </p:nvSpPr>
        <p:spPr>
          <a:xfrm>
            <a:off x="1666488" y="12486150"/>
            <a:ext cx="926115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9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SAN FRANCISCO</a:t>
            </a:r>
          </a:p>
        </p:txBody>
      </p:sp>
      <p:sp>
        <p:nvSpPr>
          <p:cNvPr id="180" name="CORNER / WR"/>
          <p:cNvSpPr txBox="1"/>
          <p:nvPr/>
        </p:nvSpPr>
        <p:spPr>
          <a:xfrm>
            <a:off x="8641405" y="7827092"/>
            <a:ext cx="8839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CORNER / WR</a:t>
            </a:r>
          </a:p>
        </p:txBody>
      </p:sp>
      <p:sp>
        <p:nvSpPr>
          <p:cNvPr id="181" name="24 / 09 / 2010"/>
          <p:cNvSpPr txBox="1"/>
          <p:nvPr/>
        </p:nvSpPr>
        <p:spPr>
          <a:xfrm>
            <a:off x="6548263" y="8105980"/>
            <a:ext cx="9363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24 / 09 / 2010</a:t>
            </a:r>
          </a:p>
        </p:txBody>
      </p:sp>
      <p:sp>
        <p:nvSpPr>
          <p:cNvPr id="182" name="elcouch324@gmail.com"/>
          <p:cNvSpPr txBox="1"/>
          <p:nvPr/>
        </p:nvSpPr>
        <p:spPr>
          <a:xfrm>
            <a:off x="6222671" y="8602578"/>
            <a:ext cx="1341903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183" name="ALEJANDRA PATRICIA PORTILLO CASANOVA"/>
          <p:cNvSpPr txBox="1"/>
          <p:nvPr/>
        </p:nvSpPr>
        <p:spPr>
          <a:xfrm>
            <a:off x="5001585" y="7827092"/>
            <a:ext cx="2609120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ALEJANDRA PATRICIA PORTILLO CASANOVA</a:t>
            </a:r>
          </a:p>
        </p:txBody>
      </p:sp>
      <p:sp>
        <p:nvSpPr>
          <p:cNvPr id="184" name="elcouch324@gmail.com"/>
          <p:cNvSpPr txBox="1"/>
          <p:nvPr/>
        </p:nvSpPr>
        <p:spPr>
          <a:xfrm>
            <a:off x="8261353" y="8845829"/>
            <a:ext cx="1341903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185" name="55 1234 5678"/>
          <p:cNvSpPr txBox="1"/>
          <p:nvPr/>
        </p:nvSpPr>
        <p:spPr>
          <a:xfrm>
            <a:off x="6088027" y="8354279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186" name="55 1234 5678"/>
          <p:cNvSpPr txBox="1"/>
          <p:nvPr/>
        </p:nvSpPr>
        <p:spPr>
          <a:xfrm>
            <a:off x="8263418" y="8608928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054CC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187" name="ALEJANDRA PATRICIA…"/>
          <p:cNvSpPr txBox="1"/>
          <p:nvPr/>
        </p:nvSpPr>
        <p:spPr>
          <a:xfrm>
            <a:off x="7932634" y="8212666"/>
            <a:ext cx="1333662" cy="35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/>
          <a:p>
            <a:pPr algn="l">
              <a:defRPr sz="1000" b="1">
                <a:solidFill>
                  <a:srgbClr val="0054CC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ALEJANDRA PATRICIA</a:t>
            </a:r>
          </a:p>
          <a:p>
            <a:pPr algn="l">
              <a:defRPr sz="1000" b="1">
                <a:solidFill>
                  <a:srgbClr val="0054CC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PORTILLO CASANOVA</a:t>
            </a:r>
          </a:p>
        </p:txBody>
      </p:sp>
      <p:sp>
        <p:nvSpPr>
          <p:cNvPr id="188" name="SAN FRANCISCO"/>
          <p:cNvSpPr txBox="1"/>
          <p:nvPr/>
        </p:nvSpPr>
        <p:spPr>
          <a:xfrm>
            <a:off x="6506870" y="8881466"/>
            <a:ext cx="926115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9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SAN FRANCISCO</a:t>
            </a:r>
          </a:p>
        </p:txBody>
      </p:sp>
      <p:sp>
        <p:nvSpPr>
          <p:cNvPr id="189" name="CORNER / WR"/>
          <p:cNvSpPr txBox="1"/>
          <p:nvPr/>
        </p:nvSpPr>
        <p:spPr>
          <a:xfrm>
            <a:off x="8641405" y="9635989"/>
            <a:ext cx="8839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CORNER / WR</a:t>
            </a:r>
          </a:p>
        </p:txBody>
      </p:sp>
      <p:sp>
        <p:nvSpPr>
          <p:cNvPr id="190" name="24 / 09 / 2010"/>
          <p:cNvSpPr txBox="1"/>
          <p:nvPr/>
        </p:nvSpPr>
        <p:spPr>
          <a:xfrm>
            <a:off x="6548263" y="9914877"/>
            <a:ext cx="9363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24 / 09 / 2010</a:t>
            </a:r>
          </a:p>
        </p:txBody>
      </p:sp>
      <p:sp>
        <p:nvSpPr>
          <p:cNvPr id="191" name="elcouch324@gmail.com"/>
          <p:cNvSpPr txBox="1"/>
          <p:nvPr/>
        </p:nvSpPr>
        <p:spPr>
          <a:xfrm>
            <a:off x="6222671" y="10411475"/>
            <a:ext cx="1341903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192" name="ALEJANDRA PATRICIA PORTILLO CASANOVA"/>
          <p:cNvSpPr txBox="1"/>
          <p:nvPr/>
        </p:nvSpPr>
        <p:spPr>
          <a:xfrm>
            <a:off x="5001585" y="9635989"/>
            <a:ext cx="2609120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ALEJANDRA PATRICIA PORTILLO CASANOVA</a:t>
            </a:r>
          </a:p>
        </p:txBody>
      </p:sp>
      <p:sp>
        <p:nvSpPr>
          <p:cNvPr id="193" name="elcouch324@gmail.com"/>
          <p:cNvSpPr txBox="1"/>
          <p:nvPr/>
        </p:nvSpPr>
        <p:spPr>
          <a:xfrm>
            <a:off x="8261353" y="10654726"/>
            <a:ext cx="1341903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194" name="55 1234 5678"/>
          <p:cNvSpPr txBox="1"/>
          <p:nvPr/>
        </p:nvSpPr>
        <p:spPr>
          <a:xfrm>
            <a:off x="6088027" y="10163176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195" name="55 1234 5678"/>
          <p:cNvSpPr txBox="1"/>
          <p:nvPr/>
        </p:nvSpPr>
        <p:spPr>
          <a:xfrm>
            <a:off x="8263418" y="10417825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054CC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196" name="ALEJANDRA PATRICIA…"/>
          <p:cNvSpPr txBox="1"/>
          <p:nvPr/>
        </p:nvSpPr>
        <p:spPr>
          <a:xfrm>
            <a:off x="7932634" y="10021564"/>
            <a:ext cx="1333662" cy="35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/>
          <a:p>
            <a:pPr algn="l">
              <a:defRPr sz="1000" b="1">
                <a:solidFill>
                  <a:srgbClr val="0054CC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ALEJANDRA PATRICIA</a:t>
            </a:r>
          </a:p>
          <a:p>
            <a:pPr algn="l">
              <a:defRPr sz="1000" b="1">
                <a:solidFill>
                  <a:srgbClr val="0054CC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PORTILLO CASANOVA</a:t>
            </a:r>
          </a:p>
        </p:txBody>
      </p:sp>
      <p:sp>
        <p:nvSpPr>
          <p:cNvPr id="197" name="SAN FRANCISCO"/>
          <p:cNvSpPr txBox="1"/>
          <p:nvPr/>
        </p:nvSpPr>
        <p:spPr>
          <a:xfrm>
            <a:off x="6506870" y="10690363"/>
            <a:ext cx="926115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9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SAN FRANCISCO</a:t>
            </a:r>
          </a:p>
        </p:txBody>
      </p:sp>
      <p:sp>
        <p:nvSpPr>
          <p:cNvPr id="198" name="CORNER / WR"/>
          <p:cNvSpPr txBox="1"/>
          <p:nvPr/>
        </p:nvSpPr>
        <p:spPr>
          <a:xfrm>
            <a:off x="8645864" y="11433039"/>
            <a:ext cx="8839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CORNER / WR</a:t>
            </a:r>
          </a:p>
        </p:txBody>
      </p:sp>
      <p:sp>
        <p:nvSpPr>
          <p:cNvPr id="199" name="24 / 09 / 2010"/>
          <p:cNvSpPr txBox="1"/>
          <p:nvPr/>
        </p:nvSpPr>
        <p:spPr>
          <a:xfrm>
            <a:off x="6552722" y="11711927"/>
            <a:ext cx="936353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24 / 09 / 2010</a:t>
            </a:r>
          </a:p>
        </p:txBody>
      </p:sp>
      <p:sp>
        <p:nvSpPr>
          <p:cNvPr id="200" name="elcouch324@gmail.com"/>
          <p:cNvSpPr txBox="1"/>
          <p:nvPr/>
        </p:nvSpPr>
        <p:spPr>
          <a:xfrm>
            <a:off x="6227130" y="12208525"/>
            <a:ext cx="1341904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201" name="ALEJANDRA PATRICIA PORTILLO CASANOVA"/>
          <p:cNvSpPr txBox="1"/>
          <p:nvPr/>
        </p:nvSpPr>
        <p:spPr>
          <a:xfrm>
            <a:off x="5006044" y="11433039"/>
            <a:ext cx="2609120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ALEJANDRA PATRICIA PORTILLO CASANOVA</a:t>
            </a:r>
          </a:p>
        </p:txBody>
      </p:sp>
      <p:sp>
        <p:nvSpPr>
          <p:cNvPr id="202" name="elcouch324@gmail.com"/>
          <p:cNvSpPr txBox="1"/>
          <p:nvPr/>
        </p:nvSpPr>
        <p:spPr>
          <a:xfrm>
            <a:off x="8265812" y="12451776"/>
            <a:ext cx="1341904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900" b="1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rebuchet MS"/>
                <a:ea typeface="Trebuchet MS"/>
                <a:cs typeface="Trebuchet MS"/>
                <a:sym typeface="Trebuchet MS"/>
                <a:hlinkClick r:id="rId3"/>
              </a:defRPr>
            </a:lvl1pPr>
          </a:lstStyle>
          <a:p>
            <a:pPr>
              <a:defRPr u="none">
                <a:solidFill>
                  <a:srgbClr val="013369"/>
                </a:solidFill>
                <a:uFillTx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elcouch324@gmail.com</a:t>
            </a:r>
          </a:p>
        </p:txBody>
      </p:sp>
      <p:sp>
        <p:nvSpPr>
          <p:cNvPr id="203" name="55 1234 5678"/>
          <p:cNvSpPr txBox="1"/>
          <p:nvPr/>
        </p:nvSpPr>
        <p:spPr>
          <a:xfrm>
            <a:off x="6092487" y="11960226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204" name="55 1234 5678"/>
          <p:cNvSpPr txBox="1"/>
          <p:nvPr/>
        </p:nvSpPr>
        <p:spPr>
          <a:xfrm>
            <a:off x="8267878" y="12214875"/>
            <a:ext cx="909564" cy="215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sz="1000" b="1">
                <a:solidFill>
                  <a:srgbClr val="0054CC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55 1234 5678</a:t>
            </a:r>
          </a:p>
        </p:txBody>
      </p:sp>
      <p:sp>
        <p:nvSpPr>
          <p:cNvPr id="205" name="ALEJANDRA PATRICIA…"/>
          <p:cNvSpPr txBox="1"/>
          <p:nvPr/>
        </p:nvSpPr>
        <p:spPr>
          <a:xfrm>
            <a:off x="7937093" y="11818614"/>
            <a:ext cx="1333663" cy="35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/>
          <a:p>
            <a:pPr algn="l">
              <a:defRPr sz="1000" b="1">
                <a:solidFill>
                  <a:srgbClr val="0054CC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ALEJANDRA PATRICIA</a:t>
            </a:r>
          </a:p>
          <a:p>
            <a:pPr algn="l">
              <a:defRPr sz="1000" b="1">
                <a:solidFill>
                  <a:srgbClr val="0054CC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PORTILLO CASANOVA</a:t>
            </a:r>
          </a:p>
        </p:txBody>
      </p:sp>
      <p:sp>
        <p:nvSpPr>
          <p:cNvPr id="206" name="SAN FRANCISCO"/>
          <p:cNvSpPr txBox="1"/>
          <p:nvPr/>
        </p:nvSpPr>
        <p:spPr>
          <a:xfrm>
            <a:off x="6511329" y="12487413"/>
            <a:ext cx="926115" cy="2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>
            <a:spAutoFit/>
          </a:bodyPr>
          <a:lstStyle>
            <a:lvl1pPr algn="l">
              <a:defRPr sz="900" b="1">
                <a:solidFill>
                  <a:srgbClr val="01336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t>SAN FRANCISCO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38100" tIns="38100" rIns="38100" bIns="38100" numCol="1" spcCol="38100" rtlCol="0" anchor="ctr">
        <a:spAutoFit/>
      </a:bodyPr>
      <a:lstStyle>
        <a:defPPr marL="0" marR="0" indent="0" algn="ctr" defTabSz="77893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38100" tIns="38100" rIns="38100" bIns="38100" numCol="1" spcCol="38100" rtlCol="0" anchor="ctr">
        <a:spAutoFit/>
      </a:bodyPr>
      <a:lstStyle>
        <a:defPPr marL="0" marR="0" indent="0" algn="ctr" defTabSz="77893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38100" tIns="38100" rIns="38100" bIns="38100" numCol="1" spcCol="38100" rtlCol="0" anchor="ctr">
        <a:spAutoFit/>
      </a:bodyPr>
      <a:lstStyle>
        <a:defPPr marL="0" marR="0" indent="0" algn="ctr" defTabSz="77893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38100" tIns="38100" rIns="38100" bIns="38100" numCol="1" spcCol="38100" rtlCol="0" anchor="ctr">
        <a:spAutoFit/>
      </a:bodyPr>
      <a:lstStyle>
        <a:defPPr marL="0" marR="0" indent="0" algn="ctr" defTabSz="77893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320</Words>
  <Application>Microsoft Office PowerPoint</Application>
  <PresentationFormat>Personalizado</PresentationFormat>
  <Paragraphs>101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Helvetica Light</vt:lpstr>
      <vt:lpstr>Helvetica Neue</vt:lpstr>
      <vt:lpstr>Helvetica Neue Light</vt:lpstr>
      <vt:lpstr>Helvetica Neue Medium</vt:lpstr>
      <vt:lpstr>Helvetica Neue Thin</vt:lpstr>
      <vt:lpstr>White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jesus emmanuel perez vega</dc:creator>
  <cp:lastModifiedBy>jesus emmanuel perez vega</cp:lastModifiedBy>
  <cp:revision>1</cp:revision>
  <dcterms:modified xsi:type="dcterms:W3CDTF">2025-09-05T20:21:58Z</dcterms:modified>
</cp:coreProperties>
</file>