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9753600" cy="130048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77893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1pPr>
    <a:lvl2pPr marL="0" marR="0" indent="0" algn="ctr" defTabSz="77893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2pPr>
    <a:lvl3pPr marL="0" marR="0" indent="0" algn="ctr" defTabSz="77893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3pPr>
    <a:lvl4pPr marL="0" marR="0" indent="0" algn="ctr" defTabSz="77893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4pPr>
    <a:lvl5pPr marL="0" marR="0" indent="0" algn="ctr" defTabSz="77893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5pPr>
    <a:lvl6pPr marL="0" marR="0" indent="0" algn="ctr" defTabSz="77893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6pPr>
    <a:lvl7pPr marL="0" marR="0" indent="0" algn="ctr" defTabSz="77893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7pPr>
    <a:lvl8pPr marL="0" marR="0" indent="0" algn="ctr" defTabSz="77893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8pPr>
    <a:lvl9pPr marL="0" marR="0" indent="0" algn="ctr" defTabSz="77893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 b="def" i="def"/>
      <a:tcStyle>
        <a:tcBdr/>
        <a:fill>
          <a:solidFill>
            <a:srgbClr val="E6F0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 b="def" i="def"/>
      <a:tcStyle>
        <a:tcBdr/>
        <a:fill>
          <a:solidFill>
            <a:srgbClr val="EAF8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9D1E1"/>
          </a:solidFill>
        </a:fill>
      </a:tcStyle>
    </a:wholeTbl>
    <a:band2H>
      <a:tcTxStyle b="def" i="def"/>
      <a:tcStyle>
        <a:tcBdr/>
        <a:fill>
          <a:solidFill>
            <a:srgbClr val="FCE9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del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del título</a:t>
            </a:r>
          </a:p>
        </p:txBody>
      </p:sp>
      <p:sp>
        <p:nvSpPr>
          <p:cNvPr id="12" name="Nivel de texto 1…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3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Nivel de texto 1…"/>
          <p:cNvSpPr txBox="1"/>
          <p:nvPr>
            <p:ph type="body" sz="quarter" idx="1"/>
          </p:nvPr>
        </p:nvSpPr>
        <p:spPr>
          <a:xfrm>
            <a:off x="952500" y="7616825"/>
            <a:ext cx="7848600" cy="560121"/>
          </a:xfrm>
          <a:prstGeom prst="rect">
            <a:avLst/>
          </a:prstGeom>
        </p:spPr>
        <p:txBody>
          <a:bodyPr/>
          <a:lstStyle>
            <a:lvl1pPr>
              <a:defRPr i="1" sz="3200"/>
            </a:lvl1pPr>
            <a:lvl2pPr>
              <a:defRPr i="1" sz="3200"/>
            </a:lvl2pPr>
            <a:lvl3pPr>
              <a:defRPr i="1" sz="3200"/>
            </a:lvl3pPr>
            <a:lvl4pPr>
              <a:defRPr i="1" sz="3200"/>
            </a:lvl4pPr>
            <a:lvl5pPr>
              <a:defRPr i="1" sz="32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94" name="“Escribe una cita aquí”"/>
          <p:cNvSpPr txBox="1"/>
          <p:nvPr>
            <p:ph type="body" sz="quarter" idx="21"/>
          </p:nvPr>
        </p:nvSpPr>
        <p:spPr>
          <a:xfrm>
            <a:off x="952500" y="5900904"/>
            <a:ext cx="7848600" cy="745793"/>
          </a:xfrm>
          <a:prstGeom prst="rect">
            <a:avLst/>
          </a:prstGeom>
        </p:spPr>
        <p:txBody>
          <a:bodyPr anchor="ctr"/>
          <a:lstStyle/>
          <a:p>
            <a:pPr>
              <a:defRPr sz="4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95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Vista de la playa y el mar desde una duna de arena con hierbas"/>
          <p:cNvSpPr/>
          <p:nvPr>
            <p:ph type="pic" idx="21"/>
          </p:nvPr>
        </p:nvSpPr>
        <p:spPr>
          <a:xfrm>
            <a:off x="-981075" y="2806700"/>
            <a:ext cx="11087100" cy="73914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03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 (horizont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Vista de la playa y el mar desde una duna de arena con hierbas"/>
          <p:cNvSpPr/>
          <p:nvPr>
            <p:ph type="pic" sz="half" idx="21"/>
          </p:nvPr>
        </p:nvSpPr>
        <p:spPr>
          <a:xfrm>
            <a:off x="1219200" y="3125786"/>
            <a:ext cx="7315200" cy="487680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1" name="Texto del título"/>
          <p:cNvSpPr txBox="1"/>
          <p:nvPr>
            <p:ph type="title"/>
          </p:nvPr>
        </p:nvSpPr>
        <p:spPr>
          <a:xfrm>
            <a:off x="952500" y="7883525"/>
            <a:ext cx="7848600" cy="1066800"/>
          </a:xfrm>
          <a:prstGeom prst="rect">
            <a:avLst/>
          </a:prstGeom>
        </p:spPr>
        <p:txBody>
          <a:bodyPr/>
          <a:lstStyle/>
          <a:p>
            <a:pPr/>
            <a:r>
              <a:t>Texto del título</a:t>
            </a:r>
          </a:p>
        </p:txBody>
      </p:sp>
      <p:sp>
        <p:nvSpPr>
          <p:cNvPr id="22" name="Nivel de texto 1…"/>
          <p:cNvSpPr txBox="1"/>
          <p:nvPr>
            <p:ph type="body" sz="quarter" idx="1"/>
          </p:nvPr>
        </p:nvSpPr>
        <p:spPr>
          <a:xfrm>
            <a:off x="952500" y="8959850"/>
            <a:ext cx="7848600" cy="847725"/>
          </a:xfrm>
          <a:prstGeom prst="rect">
            <a:avLst/>
          </a:prstGeom>
        </p:spPr>
        <p:txBody>
          <a:bodyPr/>
          <a:lstStyle/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23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ítulo (centr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o del título"/>
          <p:cNvSpPr txBox="1"/>
          <p:nvPr>
            <p:ph type="title"/>
          </p:nvPr>
        </p:nvSpPr>
        <p:spPr>
          <a:xfrm>
            <a:off x="952500" y="5264150"/>
            <a:ext cx="7848600" cy="2476500"/>
          </a:xfrm>
          <a:prstGeom prst="rect">
            <a:avLst/>
          </a:prstGeom>
        </p:spPr>
        <p:txBody>
          <a:bodyPr anchor="ctr"/>
          <a:lstStyle/>
          <a:p>
            <a:pPr/>
            <a:r>
              <a:t>Texto del título</a:t>
            </a:r>
          </a:p>
        </p:txBody>
      </p:sp>
      <p:sp>
        <p:nvSpPr>
          <p:cNvPr id="31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 (vertic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arza volando bajo sobre una playa con una cerca pequeña en primer plano"/>
          <p:cNvSpPr/>
          <p:nvPr>
            <p:ph type="pic" sz="half" idx="21"/>
          </p:nvPr>
        </p:nvSpPr>
        <p:spPr>
          <a:xfrm>
            <a:off x="4781550" y="3321050"/>
            <a:ext cx="6162675" cy="616267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9" name="Texto del título"/>
          <p:cNvSpPr txBox="1"/>
          <p:nvPr>
            <p:ph type="title"/>
          </p:nvPr>
        </p:nvSpPr>
        <p:spPr>
          <a:xfrm>
            <a:off x="714375" y="3321050"/>
            <a:ext cx="4000500" cy="2990850"/>
          </a:xfrm>
          <a:prstGeom prst="rect">
            <a:avLst/>
          </a:prstGeom>
        </p:spPr>
        <p:txBody>
          <a:bodyPr/>
          <a:lstStyle>
            <a:lvl1pPr>
              <a:defRPr sz="8000"/>
            </a:lvl1pPr>
          </a:lstStyle>
          <a:p>
            <a:pPr/>
            <a:r>
              <a:t>Texto del título</a:t>
            </a:r>
          </a:p>
        </p:txBody>
      </p:sp>
      <p:sp>
        <p:nvSpPr>
          <p:cNvPr id="40" name="Nivel de texto 1…"/>
          <p:cNvSpPr txBox="1"/>
          <p:nvPr>
            <p:ph type="body" sz="quarter" idx="1"/>
          </p:nvPr>
        </p:nvSpPr>
        <p:spPr>
          <a:xfrm>
            <a:off x="714375" y="6388100"/>
            <a:ext cx="4000500" cy="3086100"/>
          </a:xfrm>
          <a:prstGeom prst="rect">
            <a:avLst/>
          </a:prstGeom>
        </p:spPr>
        <p:txBody>
          <a:bodyPr/>
          <a:lstStyle/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1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ítulo (arrib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o del título"/>
          <p:cNvSpPr txBox="1"/>
          <p:nvPr>
            <p:ph type="title"/>
          </p:nvPr>
        </p:nvSpPr>
        <p:spPr>
          <a:xfrm>
            <a:off x="714375" y="3035300"/>
            <a:ext cx="8324850" cy="1619250"/>
          </a:xfrm>
          <a:prstGeom prst="rect">
            <a:avLst/>
          </a:prstGeom>
        </p:spPr>
        <p:txBody>
          <a:bodyPr anchor="ctr"/>
          <a:lstStyle/>
          <a:p>
            <a:pPr/>
            <a:r>
              <a:t>Texto del título</a:t>
            </a:r>
          </a:p>
        </p:txBody>
      </p:sp>
      <p:sp>
        <p:nvSpPr>
          <p:cNvPr id="49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ítulo y 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o del título"/>
          <p:cNvSpPr txBox="1"/>
          <p:nvPr>
            <p:ph type="title"/>
          </p:nvPr>
        </p:nvSpPr>
        <p:spPr>
          <a:xfrm>
            <a:off x="714375" y="3035300"/>
            <a:ext cx="8324850" cy="1619250"/>
          </a:xfrm>
          <a:prstGeom prst="rect">
            <a:avLst/>
          </a:prstGeom>
        </p:spPr>
        <p:txBody>
          <a:bodyPr anchor="ctr"/>
          <a:lstStyle/>
          <a:p>
            <a:pPr/>
            <a:r>
              <a:t>Texto del título</a:t>
            </a:r>
          </a:p>
        </p:txBody>
      </p:sp>
      <p:sp>
        <p:nvSpPr>
          <p:cNvPr id="57" name="Nivel de texto 1…"/>
          <p:cNvSpPr txBox="1"/>
          <p:nvPr>
            <p:ph type="body" sz="half" idx="1"/>
          </p:nvPr>
        </p:nvSpPr>
        <p:spPr>
          <a:xfrm>
            <a:off x="714375" y="4787900"/>
            <a:ext cx="8324850" cy="4714875"/>
          </a:xfrm>
          <a:prstGeom prst="rect">
            <a:avLst/>
          </a:prstGeom>
        </p:spPr>
        <p:txBody>
          <a:bodyPr anchor="ctr"/>
          <a:lstStyle>
            <a:lvl1pPr marL="583406" indent="-583406" algn="l">
              <a:spcBef>
                <a:spcPts val="5600"/>
              </a:spcBef>
              <a:buSzPct val="145000"/>
              <a:buChar char="•"/>
              <a:defRPr sz="4200"/>
            </a:lvl1pPr>
            <a:lvl2pPr marL="1027905" indent="-583406" algn="l">
              <a:spcBef>
                <a:spcPts val="5600"/>
              </a:spcBef>
              <a:buSzPct val="145000"/>
              <a:buChar char="•"/>
              <a:defRPr sz="4200"/>
            </a:lvl2pPr>
            <a:lvl3pPr marL="1472405" indent="-583405" algn="l">
              <a:spcBef>
                <a:spcPts val="5600"/>
              </a:spcBef>
              <a:buSzPct val="145000"/>
              <a:buChar char="•"/>
              <a:defRPr sz="4200"/>
            </a:lvl3pPr>
            <a:lvl4pPr marL="1916906" indent="-583406" algn="l">
              <a:spcBef>
                <a:spcPts val="5600"/>
              </a:spcBef>
              <a:buSzPct val="145000"/>
              <a:buChar char="•"/>
              <a:defRPr sz="4200"/>
            </a:lvl4pPr>
            <a:lvl5pPr marL="2361406" indent="-583406" algn="l">
              <a:spcBef>
                <a:spcPts val="5600"/>
              </a:spcBef>
              <a:buSzPct val="145000"/>
              <a:buChar char="•"/>
              <a:defRPr sz="42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58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ítulo, viñetas y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Camino de arena entre dos colinas que conduce al océano"/>
          <p:cNvSpPr/>
          <p:nvPr>
            <p:ph type="pic" sz="half" idx="21"/>
          </p:nvPr>
        </p:nvSpPr>
        <p:spPr>
          <a:xfrm>
            <a:off x="2857500" y="4787900"/>
            <a:ext cx="7072314" cy="471487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6" name="Texto del título"/>
          <p:cNvSpPr txBox="1"/>
          <p:nvPr>
            <p:ph type="title"/>
          </p:nvPr>
        </p:nvSpPr>
        <p:spPr>
          <a:xfrm>
            <a:off x="714375" y="3035300"/>
            <a:ext cx="8324850" cy="1619250"/>
          </a:xfrm>
          <a:prstGeom prst="rect">
            <a:avLst/>
          </a:prstGeom>
        </p:spPr>
        <p:txBody>
          <a:bodyPr anchor="ctr"/>
          <a:lstStyle/>
          <a:p>
            <a:pPr/>
            <a:r>
              <a:t>Texto del título</a:t>
            </a:r>
          </a:p>
        </p:txBody>
      </p:sp>
      <p:sp>
        <p:nvSpPr>
          <p:cNvPr id="67" name="Nivel de texto 1…"/>
          <p:cNvSpPr txBox="1"/>
          <p:nvPr>
            <p:ph type="body" sz="quarter" idx="1"/>
          </p:nvPr>
        </p:nvSpPr>
        <p:spPr>
          <a:xfrm>
            <a:off x="714375" y="4787900"/>
            <a:ext cx="4000500" cy="4714875"/>
          </a:xfrm>
          <a:prstGeom prst="rect">
            <a:avLst/>
          </a:prstGeom>
        </p:spPr>
        <p:txBody>
          <a:bodyPr anchor="ctr"/>
          <a:lstStyle>
            <a:lvl1pPr marL="440871" indent="-440871" algn="l">
              <a:spcBef>
                <a:spcPts val="4200"/>
              </a:spcBef>
              <a:buSzPct val="145000"/>
              <a:buChar char="•"/>
              <a:defRPr sz="3600"/>
            </a:lvl1pPr>
            <a:lvl2pPr marL="783771" indent="-440871" algn="l">
              <a:spcBef>
                <a:spcPts val="4200"/>
              </a:spcBef>
              <a:buSzPct val="145000"/>
              <a:buChar char="•"/>
              <a:defRPr sz="3600"/>
            </a:lvl2pPr>
            <a:lvl3pPr marL="1126670" indent="-440871" algn="l">
              <a:spcBef>
                <a:spcPts val="4200"/>
              </a:spcBef>
              <a:buSzPct val="145000"/>
              <a:buChar char="•"/>
              <a:defRPr sz="3600"/>
            </a:lvl3pPr>
            <a:lvl4pPr marL="1469570" indent="-440870" algn="l">
              <a:spcBef>
                <a:spcPts val="4200"/>
              </a:spcBef>
              <a:buSzPct val="145000"/>
              <a:buChar char="•"/>
              <a:defRPr sz="3600"/>
            </a:lvl4pPr>
            <a:lvl5pPr marL="1812470" indent="-440870" algn="l">
              <a:spcBef>
                <a:spcPts val="4200"/>
              </a:spcBef>
              <a:buSzPct val="145000"/>
              <a:buChar char="•"/>
              <a:defRPr sz="36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68" name="Número de diapositiva"/>
          <p:cNvSpPr txBox="1"/>
          <p:nvPr>
            <p:ph type="sldNum" sz="quarter" idx="2"/>
          </p:nvPr>
        </p:nvSpPr>
        <p:spPr>
          <a:xfrm>
            <a:off x="4688585" y="9817100"/>
            <a:ext cx="371349" cy="3810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Nivel de texto 1…"/>
          <p:cNvSpPr txBox="1"/>
          <p:nvPr>
            <p:ph type="body" sz="half" idx="1"/>
          </p:nvPr>
        </p:nvSpPr>
        <p:spPr>
          <a:xfrm>
            <a:off x="714375" y="3797300"/>
            <a:ext cx="8324850" cy="5410200"/>
          </a:xfrm>
          <a:prstGeom prst="rect">
            <a:avLst/>
          </a:prstGeom>
        </p:spPr>
        <p:txBody>
          <a:bodyPr anchor="ctr"/>
          <a:lstStyle>
            <a:lvl1pPr marL="583406" indent="-583406" algn="l">
              <a:spcBef>
                <a:spcPts val="5600"/>
              </a:spcBef>
              <a:buSzPct val="145000"/>
              <a:buChar char="•"/>
              <a:defRPr sz="4200"/>
            </a:lvl1pPr>
            <a:lvl2pPr marL="1027905" indent="-583406" algn="l">
              <a:spcBef>
                <a:spcPts val="5600"/>
              </a:spcBef>
              <a:buSzPct val="145000"/>
              <a:buChar char="•"/>
              <a:defRPr sz="4200"/>
            </a:lvl2pPr>
            <a:lvl3pPr marL="1472405" indent="-583405" algn="l">
              <a:spcBef>
                <a:spcPts val="5600"/>
              </a:spcBef>
              <a:buSzPct val="145000"/>
              <a:buChar char="•"/>
              <a:defRPr sz="4200"/>
            </a:lvl3pPr>
            <a:lvl4pPr marL="1916906" indent="-583406" algn="l">
              <a:spcBef>
                <a:spcPts val="5600"/>
              </a:spcBef>
              <a:buSzPct val="145000"/>
              <a:buChar char="•"/>
              <a:defRPr sz="4200"/>
            </a:lvl4pPr>
            <a:lvl5pPr marL="2361406" indent="-583406" algn="l">
              <a:spcBef>
                <a:spcPts val="5600"/>
              </a:spcBef>
              <a:buSzPct val="145000"/>
              <a:buChar char="•"/>
              <a:defRPr sz="42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76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3 f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amino de arena entre dos colinas que conduce al océano"/>
          <p:cNvSpPr/>
          <p:nvPr>
            <p:ph type="pic" sz="quarter" idx="21"/>
          </p:nvPr>
        </p:nvSpPr>
        <p:spPr>
          <a:xfrm>
            <a:off x="4917280" y="6664325"/>
            <a:ext cx="4243389" cy="28289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4" name="Garza volando bajo sobre una playa con una cerca pequeña en primer plano"/>
          <p:cNvSpPr/>
          <p:nvPr>
            <p:ph type="pic" sz="quarter" idx="22"/>
          </p:nvPr>
        </p:nvSpPr>
        <p:spPr>
          <a:xfrm>
            <a:off x="5038725" y="3406775"/>
            <a:ext cx="4000500" cy="40005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5" name="Vista de la playa y el mar desde una duna de arena con hierbas"/>
          <p:cNvSpPr/>
          <p:nvPr>
            <p:ph type="pic" idx="23"/>
          </p:nvPr>
        </p:nvSpPr>
        <p:spPr>
          <a:xfrm>
            <a:off x="-2124075" y="3511550"/>
            <a:ext cx="8972550" cy="5981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6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el título"/>
          <p:cNvSpPr txBox="1"/>
          <p:nvPr>
            <p:ph type="title"/>
          </p:nvPr>
        </p:nvSpPr>
        <p:spPr>
          <a:xfrm>
            <a:off x="952500" y="4073525"/>
            <a:ext cx="7848600" cy="247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b">
            <a:normAutofit fontScale="100000" lnSpcReduction="0"/>
          </a:bodyPr>
          <a:lstStyle/>
          <a:p>
            <a:pPr/>
            <a:r>
              <a:t>Texto del título</a:t>
            </a:r>
          </a:p>
        </p:txBody>
      </p:sp>
      <p:sp>
        <p:nvSpPr>
          <p:cNvPr id="3" name="Nivel de texto 1…"/>
          <p:cNvSpPr txBox="1"/>
          <p:nvPr>
            <p:ph type="body" idx="1"/>
          </p:nvPr>
        </p:nvSpPr>
        <p:spPr>
          <a:xfrm>
            <a:off x="952500" y="6626225"/>
            <a:ext cx="7848600" cy="8477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>
            <a:normAutofit fontScale="100000" lnSpcReduction="0"/>
          </a:bodyPr>
          <a:lstStyle/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" name="Número de diapositiva"/>
          <p:cNvSpPr txBox="1"/>
          <p:nvPr>
            <p:ph type="sldNum" sz="quarter" idx="2"/>
          </p:nvPr>
        </p:nvSpPr>
        <p:spPr>
          <a:xfrm>
            <a:off x="4688585" y="9817100"/>
            <a:ext cx="371349" cy="373633"/>
          </a:xfrm>
          <a:prstGeom prst="rect">
            <a:avLst/>
          </a:prstGeom>
          <a:ln w="12700">
            <a:miter lim="400000"/>
          </a:ln>
        </p:spPr>
        <p:txBody>
          <a:bodyPr wrap="none" lIns="38100" tIns="38100" rIns="38100" bIns="38100">
            <a:spAutoFit/>
          </a:bodyPr>
          <a:lstStyle>
            <a:lvl1pPr>
              <a:defRPr sz="2000"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6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1pPr>
      <a:lvl2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6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2pPr>
      <a:lvl3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6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3pPr>
      <a:lvl4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6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4pPr>
      <a:lvl5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6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5pPr>
      <a:lvl6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6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6pPr>
      <a:lvl7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6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7pPr>
      <a:lvl8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6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8pPr>
      <a:lvl9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6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9pPr>
    </p:titleStyle>
    <p:bodyStyle>
      <a:lvl1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1pPr>
      <a:lvl2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2pPr>
      <a:lvl3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3pPr>
      <a:lvl4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4pPr>
      <a:lvl5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5pPr>
      <a:lvl6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6pPr>
      <a:lvl7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7pPr>
      <a:lvl8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8pPr>
      <a:lvl9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hyperlink" Target="mailto:elcouch324@gmail.com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Imagen" descr="Imagen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7276" y="1269"/>
            <a:ext cx="9779001" cy="12779412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BOLT GRILLOS FLAG"/>
          <p:cNvSpPr txBox="1"/>
          <p:nvPr/>
        </p:nvSpPr>
        <p:spPr>
          <a:xfrm>
            <a:off x="4853429" y="1824174"/>
            <a:ext cx="1429421" cy="22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 algn="l">
              <a:defRPr b="1" sz="11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BOLT GRILLOS FLAG </a:t>
            </a:r>
          </a:p>
        </p:txBody>
      </p:sp>
      <p:sp>
        <p:nvSpPr>
          <p:cNvPr id="121" name="CORNER / WR"/>
          <p:cNvSpPr txBox="1"/>
          <p:nvPr/>
        </p:nvSpPr>
        <p:spPr>
          <a:xfrm>
            <a:off x="3787514" y="6016836"/>
            <a:ext cx="883954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>
            <a:spAutoFit/>
          </a:bodyPr>
          <a:lstStyle>
            <a:lvl1pPr algn="l"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CORNER / WR</a:t>
            </a:r>
          </a:p>
        </p:txBody>
      </p:sp>
      <p:sp>
        <p:nvSpPr>
          <p:cNvPr id="122" name="24 / 09 / 2010"/>
          <p:cNvSpPr txBox="1"/>
          <p:nvPr/>
        </p:nvSpPr>
        <p:spPr>
          <a:xfrm>
            <a:off x="1694372" y="6295725"/>
            <a:ext cx="936353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>
            <a:spAutoFit/>
          </a:bodyPr>
          <a:lstStyle>
            <a:lvl1pPr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24 / 09 / 2010</a:t>
            </a:r>
          </a:p>
        </p:txBody>
      </p:sp>
      <p:sp>
        <p:nvSpPr>
          <p:cNvPr id="123" name="elcouch324@gmail.com"/>
          <p:cNvSpPr txBox="1"/>
          <p:nvPr/>
        </p:nvSpPr>
        <p:spPr>
          <a:xfrm>
            <a:off x="1382289" y="6839367"/>
            <a:ext cx="1341904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>
              <a:defRPr b="1" sz="9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ea typeface="Trebuchet MS"/>
                <a:cs typeface="Trebuchet MS"/>
                <a:sym typeface="Trebuchet MS"/>
                <a:hlinkClick r:id="rId3" invalidUrl="" action="" tgtFrame="" tooltip="" history="1" highlightClick="0" endSnd="0"/>
              </a:defRPr>
            </a:lvl1pPr>
          </a:lstStyle>
          <a:p>
            <a:pPr>
              <a:defRPr u="none">
                <a:solidFill>
                  <a:srgbClr val="013369"/>
                </a:solidFill>
                <a:uFillTx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elcouch324@gmail.com</a:t>
            </a:r>
          </a:p>
        </p:txBody>
      </p:sp>
      <p:sp>
        <p:nvSpPr>
          <p:cNvPr id="124" name="LIGA…"/>
          <p:cNvSpPr txBox="1"/>
          <p:nvPr/>
        </p:nvSpPr>
        <p:spPr>
          <a:xfrm>
            <a:off x="610719" y="1904332"/>
            <a:ext cx="2456254" cy="825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/>
          <a:p>
            <a:pPr>
              <a:defRPr b="1" sz="15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LIGA</a:t>
            </a:r>
          </a:p>
          <a:p>
            <a:pPr>
              <a:defRPr b="1" sz="21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NFL FLAG TOCHITO</a:t>
            </a:r>
          </a:p>
          <a:p>
            <a:pPr>
              <a:defRPr b="1" sz="15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2024 - 2025</a:t>
            </a:r>
          </a:p>
        </p:txBody>
      </p:sp>
      <p:sp>
        <p:nvSpPr>
          <p:cNvPr id="125" name="CATEGORÍA  14-U  MIXTA"/>
          <p:cNvSpPr txBox="1"/>
          <p:nvPr/>
        </p:nvSpPr>
        <p:spPr>
          <a:xfrm>
            <a:off x="5050227" y="229668"/>
            <a:ext cx="335014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/>
          <a:p>
            <a:pPr>
              <a:defRPr b="1" sz="23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0" sz="2000">
                <a:solidFill>
                  <a:srgbClr val="A7AFB1"/>
                </a:solidFill>
              </a:rPr>
              <a:t>CATEGORÍA</a:t>
            </a:r>
            <a:r>
              <a:t>  </a:t>
            </a:r>
            <a:r>
              <a:rPr sz="3100"/>
              <a:t>14-U</a:t>
            </a:r>
            <a:r>
              <a:t>  </a:t>
            </a:r>
            <a:r>
              <a:rPr b="0">
                <a:solidFill>
                  <a:srgbClr val="A7AFB1"/>
                </a:solidFill>
              </a:rPr>
              <a:t>MIXTA</a:t>
            </a:r>
          </a:p>
        </p:txBody>
      </p:sp>
      <p:sp>
        <p:nvSpPr>
          <p:cNvPr id="126" name="ALEJANDRA PATRICIA PORTILLO CASANOVA"/>
          <p:cNvSpPr txBox="1"/>
          <p:nvPr/>
        </p:nvSpPr>
        <p:spPr>
          <a:xfrm>
            <a:off x="169506" y="6016836"/>
            <a:ext cx="2609119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>
            <a:spAutoFit/>
          </a:bodyPr>
          <a:lstStyle>
            <a:lvl1pPr algn="l"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ALEJANDRA PATRICIA PORTILLO CASANOVA</a:t>
            </a:r>
          </a:p>
        </p:txBody>
      </p:sp>
      <p:sp>
        <p:nvSpPr>
          <p:cNvPr id="127" name="elcouch324@gmail.com"/>
          <p:cNvSpPr txBox="1"/>
          <p:nvPr/>
        </p:nvSpPr>
        <p:spPr>
          <a:xfrm>
            <a:off x="3420971" y="7068273"/>
            <a:ext cx="1341903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>
              <a:defRPr b="1" sz="9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ea typeface="Trebuchet MS"/>
                <a:cs typeface="Trebuchet MS"/>
                <a:sym typeface="Trebuchet MS"/>
                <a:hlinkClick r:id="rId3" invalidUrl="" action="" tgtFrame="" tooltip="" history="1" highlightClick="0" endSnd="0"/>
              </a:defRPr>
            </a:lvl1pPr>
          </a:lstStyle>
          <a:p>
            <a:pPr>
              <a:defRPr u="none">
                <a:solidFill>
                  <a:srgbClr val="013369"/>
                </a:solidFill>
                <a:uFillTx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elcouch324@gmail.com</a:t>
            </a:r>
          </a:p>
        </p:txBody>
      </p:sp>
      <p:sp>
        <p:nvSpPr>
          <p:cNvPr id="128" name="55 1234 5678"/>
          <p:cNvSpPr txBox="1"/>
          <p:nvPr/>
        </p:nvSpPr>
        <p:spPr>
          <a:xfrm>
            <a:off x="1373837" y="6582123"/>
            <a:ext cx="909564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>
            <a:spAutoFit/>
          </a:bodyPr>
          <a:lstStyle>
            <a:lvl1pPr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55 1234 5678</a:t>
            </a:r>
          </a:p>
        </p:txBody>
      </p:sp>
      <p:sp>
        <p:nvSpPr>
          <p:cNvPr id="129" name="55 1234 5678"/>
          <p:cNvSpPr txBox="1"/>
          <p:nvPr/>
        </p:nvSpPr>
        <p:spPr>
          <a:xfrm>
            <a:off x="3431301" y="6816936"/>
            <a:ext cx="909564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>
            <a:spAutoFit/>
          </a:bodyPr>
          <a:lstStyle>
            <a:lvl1pPr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55 1234 5678</a:t>
            </a:r>
          </a:p>
        </p:txBody>
      </p:sp>
      <p:sp>
        <p:nvSpPr>
          <p:cNvPr id="130" name="ALEJANDRA PATRICIA…"/>
          <p:cNvSpPr txBox="1"/>
          <p:nvPr/>
        </p:nvSpPr>
        <p:spPr>
          <a:xfrm>
            <a:off x="3219252" y="6421130"/>
            <a:ext cx="1333662" cy="35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>
            <a:spAutoFit/>
          </a:bodyPr>
          <a:lstStyle/>
          <a:p>
            <a:pPr algn="l"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ALEJANDRA PATRICIA</a:t>
            </a:r>
          </a:p>
          <a:p>
            <a:pPr algn="l"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PORTILLO CASANOVA</a:t>
            </a:r>
          </a:p>
        </p:txBody>
      </p:sp>
      <p:sp>
        <p:nvSpPr>
          <p:cNvPr id="131" name="SAN FRANCISCO"/>
          <p:cNvSpPr txBox="1"/>
          <p:nvPr/>
        </p:nvSpPr>
        <p:spPr>
          <a:xfrm>
            <a:off x="1652979" y="7071211"/>
            <a:ext cx="926115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>
            <a:spAutoFit/>
          </a:bodyPr>
          <a:lstStyle>
            <a:lvl1pPr algn="l">
              <a:defRPr b="1" sz="9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SAN FRANCISCO</a:t>
            </a:r>
          </a:p>
        </p:txBody>
      </p:sp>
      <p:sp>
        <p:nvSpPr>
          <p:cNvPr id="132" name="CORNER / WR"/>
          <p:cNvSpPr txBox="1"/>
          <p:nvPr/>
        </p:nvSpPr>
        <p:spPr>
          <a:xfrm>
            <a:off x="8637476" y="6015225"/>
            <a:ext cx="883953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>
            <a:spAutoFit/>
          </a:bodyPr>
          <a:lstStyle>
            <a:lvl1pPr algn="l"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CORNER / WR</a:t>
            </a:r>
          </a:p>
        </p:txBody>
      </p:sp>
      <p:sp>
        <p:nvSpPr>
          <p:cNvPr id="133" name="24 / 09 / 2010"/>
          <p:cNvSpPr txBox="1"/>
          <p:nvPr/>
        </p:nvSpPr>
        <p:spPr>
          <a:xfrm>
            <a:off x="6544334" y="6294113"/>
            <a:ext cx="936353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>
            <a:spAutoFit/>
          </a:bodyPr>
          <a:lstStyle>
            <a:lvl1pPr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24 / 09 / 2010</a:t>
            </a:r>
          </a:p>
        </p:txBody>
      </p:sp>
      <p:sp>
        <p:nvSpPr>
          <p:cNvPr id="134" name="elcouch324@gmail.com"/>
          <p:cNvSpPr txBox="1"/>
          <p:nvPr/>
        </p:nvSpPr>
        <p:spPr>
          <a:xfrm>
            <a:off x="6222671" y="6823286"/>
            <a:ext cx="1341903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>
              <a:defRPr b="1" sz="9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ea typeface="Trebuchet MS"/>
                <a:cs typeface="Trebuchet MS"/>
                <a:sym typeface="Trebuchet MS"/>
                <a:hlinkClick r:id="rId3" invalidUrl="" action="" tgtFrame="" tooltip="" history="1" highlightClick="0" endSnd="0"/>
              </a:defRPr>
            </a:lvl1pPr>
          </a:lstStyle>
          <a:p>
            <a:pPr>
              <a:defRPr u="none">
                <a:solidFill>
                  <a:srgbClr val="013369"/>
                </a:solidFill>
                <a:uFillTx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elcouch324@gmail.com</a:t>
            </a:r>
          </a:p>
        </p:txBody>
      </p:sp>
      <p:sp>
        <p:nvSpPr>
          <p:cNvPr id="135" name="ALEJANDRA PATRICIA PORTILLO CASANOVA"/>
          <p:cNvSpPr txBox="1"/>
          <p:nvPr/>
        </p:nvSpPr>
        <p:spPr>
          <a:xfrm>
            <a:off x="4997657" y="6015225"/>
            <a:ext cx="2609120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>
            <a:spAutoFit/>
          </a:bodyPr>
          <a:lstStyle>
            <a:lvl1pPr algn="l"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ALEJANDRA PATRICIA PORTILLO CASANOVA</a:t>
            </a:r>
          </a:p>
        </p:txBody>
      </p:sp>
      <p:sp>
        <p:nvSpPr>
          <p:cNvPr id="136" name="elcouch324@gmail.com"/>
          <p:cNvSpPr txBox="1"/>
          <p:nvPr/>
        </p:nvSpPr>
        <p:spPr>
          <a:xfrm>
            <a:off x="8261353" y="7068273"/>
            <a:ext cx="1341903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>
              <a:defRPr b="1" sz="9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ea typeface="Trebuchet MS"/>
                <a:cs typeface="Trebuchet MS"/>
                <a:sym typeface="Trebuchet MS"/>
                <a:hlinkClick r:id="rId3" invalidUrl="" action="" tgtFrame="" tooltip="" history="1" highlightClick="0" endSnd="0"/>
              </a:defRPr>
            </a:lvl1pPr>
          </a:lstStyle>
          <a:p>
            <a:pPr>
              <a:defRPr u="none">
                <a:solidFill>
                  <a:srgbClr val="013369"/>
                </a:solidFill>
                <a:uFillTx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elcouch324@gmail.com</a:t>
            </a:r>
          </a:p>
        </p:txBody>
      </p:sp>
      <p:sp>
        <p:nvSpPr>
          <p:cNvPr id="137" name="55 1234 5678"/>
          <p:cNvSpPr txBox="1"/>
          <p:nvPr/>
        </p:nvSpPr>
        <p:spPr>
          <a:xfrm>
            <a:off x="6223799" y="6580512"/>
            <a:ext cx="909564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>
            <a:spAutoFit/>
          </a:bodyPr>
          <a:lstStyle>
            <a:lvl1pPr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55 1234 5678</a:t>
            </a:r>
          </a:p>
        </p:txBody>
      </p:sp>
      <p:sp>
        <p:nvSpPr>
          <p:cNvPr id="138" name="55 1234 5678"/>
          <p:cNvSpPr txBox="1"/>
          <p:nvPr/>
        </p:nvSpPr>
        <p:spPr>
          <a:xfrm>
            <a:off x="8390418" y="6833017"/>
            <a:ext cx="909564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>
            <a:spAutoFit/>
          </a:bodyPr>
          <a:lstStyle>
            <a:lvl1pPr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55 1234 5678</a:t>
            </a:r>
          </a:p>
        </p:txBody>
      </p:sp>
      <p:sp>
        <p:nvSpPr>
          <p:cNvPr id="139" name="ALEJANDRA PATRICIA…"/>
          <p:cNvSpPr txBox="1"/>
          <p:nvPr/>
        </p:nvSpPr>
        <p:spPr>
          <a:xfrm>
            <a:off x="8059634" y="6421130"/>
            <a:ext cx="1333662" cy="35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>
            <a:spAutoFit/>
          </a:bodyPr>
          <a:lstStyle/>
          <a:p>
            <a:pPr algn="l"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ALEJANDRA PATRICIA</a:t>
            </a:r>
          </a:p>
          <a:p>
            <a:pPr algn="l"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PORTILLO CASANOVA</a:t>
            </a:r>
          </a:p>
        </p:txBody>
      </p:sp>
      <p:sp>
        <p:nvSpPr>
          <p:cNvPr id="140" name="SAN FRANCISCO"/>
          <p:cNvSpPr txBox="1"/>
          <p:nvPr/>
        </p:nvSpPr>
        <p:spPr>
          <a:xfrm>
            <a:off x="6502941" y="7069599"/>
            <a:ext cx="926115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>
            <a:spAutoFit/>
          </a:bodyPr>
          <a:lstStyle>
            <a:lvl1pPr algn="l">
              <a:defRPr b="1" sz="9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SAN FRANCISCO</a:t>
            </a:r>
          </a:p>
        </p:txBody>
      </p:sp>
      <p:sp>
        <p:nvSpPr>
          <p:cNvPr id="141" name="MORELOS"/>
          <p:cNvSpPr txBox="1"/>
          <p:nvPr/>
        </p:nvSpPr>
        <p:spPr>
          <a:xfrm>
            <a:off x="4853429" y="1434707"/>
            <a:ext cx="702885" cy="22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 algn="l">
              <a:defRPr b="1" sz="11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MORELOS</a:t>
            </a:r>
          </a:p>
        </p:txBody>
      </p:sp>
      <p:sp>
        <p:nvSpPr>
          <p:cNvPr id="142" name="CUERNAVACA"/>
          <p:cNvSpPr txBox="1"/>
          <p:nvPr/>
        </p:nvSpPr>
        <p:spPr>
          <a:xfrm>
            <a:off x="7850629" y="1434707"/>
            <a:ext cx="944086" cy="22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 algn="l">
              <a:defRPr b="1" sz="11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CUERNAVACA</a:t>
            </a:r>
          </a:p>
        </p:txBody>
      </p:sp>
      <p:sp>
        <p:nvSpPr>
          <p:cNvPr id="143" name="55 1234 5678"/>
          <p:cNvSpPr txBox="1"/>
          <p:nvPr/>
        </p:nvSpPr>
        <p:spPr>
          <a:xfrm>
            <a:off x="7952229" y="1824174"/>
            <a:ext cx="991630" cy="22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 algn="l">
              <a:defRPr b="1" sz="11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55 1234 5678</a:t>
            </a:r>
          </a:p>
        </p:txBody>
      </p:sp>
      <p:sp>
        <p:nvSpPr>
          <p:cNvPr id="144" name="ALEJANDRA PATRICIA…"/>
          <p:cNvSpPr txBox="1"/>
          <p:nvPr/>
        </p:nvSpPr>
        <p:spPr>
          <a:xfrm>
            <a:off x="4887591" y="2764025"/>
            <a:ext cx="1333662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>
            <a:spAutoFit/>
          </a:bodyPr>
          <a:lstStyle/>
          <a:p>
            <a:pPr algn="l"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ALEJANDRA PATRICIA</a:t>
            </a:r>
          </a:p>
          <a:p>
            <a:pPr algn="l"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pPr>
          </a:p>
          <a:p>
            <a:pPr algn="l"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PORTILLO CASANOVA</a:t>
            </a:r>
          </a:p>
        </p:txBody>
      </p:sp>
      <p:sp>
        <p:nvSpPr>
          <p:cNvPr id="145" name="ALEJANDRA PATRICIA…"/>
          <p:cNvSpPr txBox="1"/>
          <p:nvPr/>
        </p:nvSpPr>
        <p:spPr>
          <a:xfrm>
            <a:off x="7781213" y="2764025"/>
            <a:ext cx="1333662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>
            <a:spAutoFit/>
          </a:bodyPr>
          <a:lstStyle/>
          <a:p>
            <a:pPr algn="l"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ALEJANDRA PATRICIA</a:t>
            </a:r>
          </a:p>
          <a:p>
            <a:pPr algn="l"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pPr>
          </a:p>
          <a:p>
            <a:pPr algn="l"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PORTILLO CASANOVA</a:t>
            </a:r>
          </a:p>
        </p:txBody>
      </p:sp>
      <p:sp>
        <p:nvSpPr>
          <p:cNvPr id="146" name="55 1234 5678"/>
          <p:cNvSpPr txBox="1"/>
          <p:nvPr/>
        </p:nvSpPr>
        <p:spPr>
          <a:xfrm>
            <a:off x="4380985" y="3572541"/>
            <a:ext cx="991630" cy="22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 algn="l">
              <a:defRPr b="1" sz="11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55 1234 5678</a:t>
            </a:r>
          </a:p>
        </p:txBody>
      </p:sp>
      <p:sp>
        <p:nvSpPr>
          <p:cNvPr id="147" name="55 1234 5678"/>
          <p:cNvSpPr txBox="1"/>
          <p:nvPr/>
        </p:nvSpPr>
        <p:spPr>
          <a:xfrm>
            <a:off x="7173296" y="3572541"/>
            <a:ext cx="991630" cy="22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 algn="l">
              <a:defRPr b="1" sz="11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55 1234 5678</a:t>
            </a:r>
          </a:p>
        </p:txBody>
      </p:sp>
      <p:sp>
        <p:nvSpPr>
          <p:cNvPr id="148" name="elcouch324@gmail.com"/>
          <p:cNvSpPr txBox="1"/>
          <p:nvPr/>
        </p:nvSpPr>
        <p:spPr>
          <a:xfrm>
            <a:off x="4413282" y="3763066"/>
            <a:ext cx="1341903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>
              <a:defRPr b="1" sz="9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ea typeface="Trebuchet MS"/>
                <a:cs typeface="Trebuchet MS"/>
                <a:sym typeface="Trebuchet MS"/>
                <a:hlinkClick r:id="rId3" invalidUrl="" action="" tgtFrame="" tooltip="" history="1" highlightClick="0" endSnd="0"/>
              </a:defRPr>
            </a:lvl1pPr>
          </a:lstStyle>
          <a:p>
            <a:pPr>
              <a:defRPr u="none">
                <a:solidFill>
                  <a:srgbClr val="013369"/>
                </a:solidFill>
                <a:uFillTx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elcouch324@gmail.com</a:t>
            </a:r>
          </a:p>
        </p:txBody>
      </p:sp>
      <p:sp>
        <p:nvSpPr>
          <p:cNvPr id="149" name="elcouch324@gmail.com"/>
          <p:cNvSpPr txBox="1"/>
          <p:nvPr/>
        </p:nvSpPr>
        <p:spPr>
          <a:xfrm>
            <a:off x="7224215" y="3763066"/>
            <a:ext cx="1341904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>
              <a:defRPr b="1" sz="9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ea typeface="Trebuchet MS"/>
                <a:cs typeface="Trebuchet MS"/>
                <a:sym typeface="Trebuchet MS"/>
                <a:hlinkClick r:id="rId3" invalidUrl="" action="" tgtFrame="" tooltip="" history="1" highlightClick="0" endSnd="0"/>
              </a:defRPr>
            </a:lvl1pPr>
          </a:lstStyle>
          <a:p>
            <a:pPr>
              <a:defRPr u="none">
                <a:solidFill>
                  <a:srgbClr val="013369"/>
                </a:solidFill>
                <a:uFillTx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elcouch324@gmail.com</a:t>
            </a:r>
          </a:p>
        </p:txBody>
      </p:sp>
      <p:sp>
        <p:nvSpPr>
          <p:cNvPr id="150" name="ALEJANDRA PATRICIA PORTILLO CASANOVA"/>
          <p:cNvSpPr txBox="1"/>
          <p:nvPr/>
        </p:nvSpPr>
        <p:spPr>
          <a:xfrm>
            <a:off x="820527" y="3974758"/>
            <a:ext cx="2609119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>
            <a:spAutoFit/>
          </a:bodyPr>
          <a:lstStyle>
            <a:lvl1pPr algn="l"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ALEJANDRA PATRICIA PORTILLO CASANOVA</a:t>
            </a:r>
          </a:p>
        </p:txBody>
      </p:sp>
      <p:sp>
        <p:nvSpPr>
          <p:cNvPr id="151" name="55 1234 5678"/>
          <p:cNvSpPr txBox="1"/>
          <p:nvPr/>
        </p:nvSpPr>
        <p:spPr>
          <a:xfrm>
            <a:off x="820751" y="4457998"/>
            <a:ext cx="991631" cy="22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 algn="l">
              <a:defRPr b="1" sz="11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55 1234 5678</a:t>
            </a:r>
          </a:p>
        </p:txBody>
      </p:sp>
      <p:sp>
        <p:nvSpPr>
          <p:cNvPr id="152" name="elcouch324@gmail.com"/>
          <p:cNvSpPr txBox="1"/>
          <p:nvPr/>
        </p:nvSpPr>
        <p:spPr>
          <a:xfrm>
            <a:off x="812163" y="4822458"/>
            <a:ext cx="1341904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>
              <a:defRPr b="1" sz="9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ea typeface="Trebuchet MS"/>
                <a:cs typeface="Trebuchet MS"/>
                <a:sym typeface="Trebuchet MS"/>
                <a:hlinkClick r:id="rId3" invalidUrl="" action="" tgtFrame="" tooltip="" history="1" highlightClick="0" endSnd="0"/>
              </a:defRPr>
            </a:lvl1pPr>
          </a:lstStyle>
          <a:p>
            <a:pPr>
              <a:defRPr u="none">
                <a:solidFill>
                  <a:srgbClr val="013369"/>
                </a:solidFill>
                <a:uFillTx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elcouch324@gmail.com</a:t>
            </a:r>
          </a:p>
        </p:txBody>
      </p:sp>
      <p:sp>
        <p:nvSpPr>
          <p:cNvPr id="153" name="CORNER / WR"/>
          <p:cNvSpPr txBox="1"/>
          <p:nvPr/>
        </p:nvSpPr>
        <p:spPr>
          <a:xfrm>
            <a:off x="3791973" y="7832936"/>
            <a:ext cx="883953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>
            <a:spAutoFit/>
          </a:bodyPr>
          <a:lstStyle>
            <a:lvl1pPr algn="l"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CORNER / WR</a:t>
            </a:r>
          </a:p>
        </p:txBody>
      </p:sp>
      <p:sp>
        <p:nvSpPr>
          <p:cNvPr id="154" name="24 / 09 / 2010"/>
          <p:cNvSpPr txBox="1"/>
          <p:nvPr/>
        </p:nvSpPr>
        <p:spPr>
          <a:xfrm>
            <a:off x="1698831" y="8111825"/>
            <a:ext cx="936353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>
            <a:spAutoFit/>
          </a:bodyPr>
          <a:lstStyle>
            <a:lvl1pPr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24 / 09 / 2010</a:t>
            </a:r>
          </a:p>
        </p:txBody>
      </p:sp>
      <p:sp>
        <p:nvSpPr>
          <p:cNvPr id="155" name="elcouch324@gmail.com"/>
          <p:cNvSpPr txBox="1"/>
          <p:nvPr/>
        </p:nvSpPr>
        <p:spPr>
          <a:xfrm>
            <a:off x="1382289" y="8600461"/>
            <a:ext cx="1341904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>
              <a:defRPr b="1" sz="9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ea typeface="Trebuchet MS"/>
                <a:cs typeface="Trebuchet MS"/>
                <a:sym typeface="Trebuchet MS"/>
                <a:hlinkClick r:id="rId3" invalidUrl="" action="" tgtFrame="" tooltip="" history="1" highlightClick="0" endSnd="0"/>
              </a:defRPr>
            </a:lvl1pPr>
          </a:lstStyle>
          <a:p>
            <a:pPr>
              <a:defRPr u="none">
                <a:solidFill>
                  <a:srgbClr val="013369"/>
                </a:solidFill>
                <a:uFillTx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elcouch324@gmail.com</a:t>
            </a:r>
          </a:p>
        </p:txBody>
      </p:sp>
      <p:sp>
        <p:nvSpPr>
          <p:cNvPr id="156" name="ALEJANDRA PATRICIA PORTILLO CASANOVA"/>
          <p:cNvSpPr txBox="1"/>
          <p:nvPr/>
        </p:nvSpPr>
        <p:spPr>
          <a:xfrm>
            <a:off x="173964" y="7832936"/>
            <a:ext cx="2609120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>
            <a:spAutoFit/>
          </a:bodyPr>
          <a:lstStyle>
            <a:lvl1pPr algn="l"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ALEJANDRA PATRICIA PORTILLO CASANOVA</a:t>
            </a:r>
          </a:p>
        </p:txBody>
      </p:sp>
      <p:sp>
        <p:nvSpPr>
          <p:cNvPr id="157" name="elcouch324@gmail.com"/>
          <p:cNvSpPr txBox="1"/>
          <p:nvPr/>
        </p:nvSpPr>
        <p:spPr>
          <a:xfrm>
            <a:off x="3420971" y="8843712"/>
            <a:ext cx="1341903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>
              <a:defRPr b="1" sz="9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ea typeface="Trebuchet MS"/>
                <a:cs typeface="Trebuchet MS"/>
                <a:sym typeface="Trebuchet MS"/>
                <a:hlinkClick r:id="rId3" invalidUrl="" action="" tgtFrame="" tooltip="" history="1" highlightClick="0" endSnd="0"/>
              </a:defRPr>
            </a:lvl1pPr>
          </a:lstStyle>
          <a:p>
            <a:pPr>
              <a:defRPr u="none">
                <a:solidFill>
                  <a:srgbClr val="013369"/>
                </a:solidFill>
                <a:uFillTx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elcouch324@gmail.com</a:t>
            </a:r>
          </a:p>
        </p:txBody>
      </p:sp>
      <p:sp>
        <p:nvSpPr>
          <p:cNvPr id="158" name="55 1234 5678"/>
          <p:cNvSpPr txBox="1"/>
          <p:nvPr/>
        </p:nvSpPr>
        <p:spPr>
          <a:xfrm>
            <a:off x="1378296" y="8398223"/>
            <a:ext cx="909564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>
            <a:spAutoFit/>
          </a:bodyPr>
          <a:lstStyle>
            <a:lvl1pPr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55 1234 5678</a:t>
            </a:r>
          </a:p>
        </p:txBody>
      </p:sp>
      <p:sp>
        <p:nvSpPr>
          <p:cNvPr id="159" name="55 1234 5678"/>
          <p:cNvSpPr txBox="1"/>
          <p:nvPr/>
        </p:nvSpPr>
        <p:spPr>
          <a:xfrm>
            <a:off x="3550036" y="8631587"/>
            <a:ext cx="909564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>
            <a:spAutoFit/>
          </a:bodyPr>
          <a:lstStyle>
            <a:lvl1pPr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55 1234 5678</a:t>
            </a:r>
          </a:p>
        </p:txBody>
      </p:sp>
      <p:sp>
        <p:nvSpPr>
          <p:cNvPr id="160" name="ALEJANDRA PATRICIA…"/>
          <p:cNvSpPr txBox="1"/>
          <p:nvPr/>
        </p:nvSpPr>
        <p:spPr>
          <a:xfrm>
            <a:off x="3219252" y="8210550"/>
            <a:ext cx="1333662" cy="35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>
            <a:spAutoFit/>
          </a:bodyPr>
          <a:lstStyle/>
          <a:p>
            <a:pPr algn="l"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ALEJANDRA PATRICIA</a:t>
            </a:r>
          </a:p>
          <a:p>
            <a:pPr algn="l"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PORTILLO CASANOVA</a:t>
            </a:r>
          </a:p>
        </p:txBody>
      </p:sp>
      <p:sp>
        <p:nvSpPr>
          <p:cNvPr id="161" name="SAN FRANCISCO"/>
          <p:cNvSpPr txBox="1"/>
          <p:nvPr/>
        </p:nvSpPr>
        <p:spPr>
          <a:xfrm>
            <a:off x="1657438" y="8887311"/>
            <a:ext cx="926115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>
            <a:spAutoFit/>
          </a:bodyPr>
          <a:lstStyle>
            <a:lvl1pPr algn="l">
              <a:defRPr b="1" sz="9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SAN FRANCISCO</a:t>
            </a:r>
          </a:p>
        </p:txBody>
      </p:sp>
      <p:sp>
        <p:nvSpPr>
          <p:cNvPr id="162" name="CORNER / WR"/>
          <p:cNvSpPr txBox="1"/>
          <p:nvPr/>
        </p:nvSpPr>
        <p:spPr>
          <a:xfrm>
            <a:off x="3791973" y="9636337"/>
            <a:ext cx="883953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>
            <a:spAutoFit/>
          </a:bodyPr>
          <a:lstStyle>
            <a:lvl1pPr algn="l"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CORNER / WR</a:t>
            </a:r>
          </a:p>
        </p:txBody>
      </p:sp>
      <p:sp>
        <p:nvSpPr>
          <p:cNvPr id="163" name="24 / 09 / 2010"/>
          <p:cNvSpPr txBox="1"/>
          <p:nvPr/>
        </p:nvSpPr>
        <p:spPr>
          <a:xfrm>
            <a:off x="1696879" y="9918265"/>
            <a:ext cx="936353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>
            <a:spAutoFit/>
          </a:bodyPr>
          <a:lstStyle>
            <a:lvl1pPr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24 / 09 / 2010</a:t>
            </a:r>
          </a:p>
        </p:txBody>
      </p:sp>
      <p:sp>
        <p:nvSpPr>
          <p:cNvPr id="164" name="elcouch324@gmail.com"/>
          <p:cNvSpPr txBox="1"/>
          <p:nvPr/>
        </p:nvSpPr>
        <p:spPr>
          <a:xfrm>
            <a:off x="1382289" y="10403861"/>
            <a:ext cx="1341904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>
              <a:defRPr b="1" sz="9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ea typeface="Trebuchet MS"/>
                <a:cs typeface="Trebuchet MS"/>
                <a:sym typeface="Trebuchet MS"/>
                <a:hlinkClick r:id="rId3" invalidUrl="" action="" tgtFrame="" tooltip="" history="1" highlightClick="0" endSnd="0"/>
              </a:defRPr>
            </a:lvl1pPr>
          </a:lstStyle>
          <a:p>
            <a:pPr>
              <a:defRPr u="none">
                <a:solidFill>
                  <a:srgbClr val="013369"/>
                </a:solidFill>
                <a:uFillTx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elcouch324@gmail.com</a:t>
            </a:r>
          </a:p>
        </p:txBody>
      </p:sp>
      <p:sp>
        <p:nvSpPr>
          <p:cNvPr id="165" name="ALEJANDRA PATRICIA PORTILLO CASANOVA"/>
          <p:cNvSpPr txBox="1"/>
          <p:nvPr/>
        </p:nvSpPr>
        <p:spPr>
          <a:xfrm>
            <a:off x="173964" y="9636337"/>
            <a:ext cx="2609120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>
            <a:spAutoFit/>
          </a:bodyPr>
          <a:lstStyle>
            <a:lvl1pPr algn="l"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ALEJANDRA PATRICIA PORTILLO CASANOVA</a:t>
            </a:r>
          </a:p>
        </p:txBody>
      </p:sp>
      <p:sp>
        <p:nvSpPr>
          <p:cNvPr id="166" name="elcouch324@gmail.com"/>
          <p:cNvSpPr txBox="1"/>
          <p:nvPr/>
        </p:nvSpPr>
        <p:spPr>
          <a:xfrm>
            <a:off x="3420971" y="10647112"/>
            <a:ext cx="1341903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>
              <a:defRPr b="1" sz="9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ea typeface="Trebuchet MS"/>
                <a:cs typeface="Trebuchet MS"/>
                <a:sym typeface="Trebuchet MS"/>
                <a:hlinkClick r:id="rId3" invalidUrl="" action="" tgtFrame="" tooltip="" history="1" highlightClick="0" endSnd="0"/>
              </a:defRPr>
            </a:lvl1pPr>
          </a:lstStyle>
          <a:p>
            <a:pPr>
              <a:defRPr u="none">
                <a:solidFill>
                  <a:srgbClr val="013369"/>
                </a:solidFill>
                <a:uFillTx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elcouch324@gmail.com</a:t>
            </a:r>
          </a:p>
        </p:txBody>
      </p:sp>
      <p:sp>
        <p:nvSpPr>
          <p:cNvPr id="167" name="55 1234 5678"/>
          <p:cNvSpPr txBox="1"/>
          <p:nvPr/>
        </p:nvSpPr>
        <p:spPr>
          <a:xfrm>
            <a:off x="1376344" y="10204664"/>
            <a:ext cx="909564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>
            <a:spAutoFit/>
          </a:bodyPr>
          <a:lstStyle>
            <a:lvl1pPr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55 1234 5678</a:t>
            </a:r>
          </a:p>
        </p:txBody>
      </p:sp>
      <p:sp>
        <p:nvSpPr>
          <p:cNvPr id="168" name="55 1234 5678"/>
          <p:cNvSpPr txBox="1"/>
          <p:nvPr/>
        </p:nvSpPr>
        <p:spPr>
          <a:xfrm>
            <a:off x="3550036" y="10435837"/>
            <a:ext cx="909564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>
            <a:spAutoFit/>
          </a:bodyPr>
          <a:lstStyle>
            <a:lvl1pPr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55 1234 5678</a:t>
            </a:r>
          </a:p>
        </p:txBody>
      </p:sp>
      <p:sp>
        <p:nvSpPr>
          <p:cNvPr id="169" name="ALEJANDRA PATRICIA…"/>
          <p:cNvSpPr txBox="1"/>
          <p:nvPr/>
        </p:nvSpPr>
        <p:spPr>
          <a:xfrm>
            <a:off x="3219252" y="10013950"/>
            <a:ext cx="1333662" cy="35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>
            <a:spAutoFit/>
          </a:bodyPr>
          <a:lstStyle/>
          <a:p>
            <a:pPr algn="l"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ALEJANDRA PATRICIA</a:t>
            </a:r>
          </a:p>
          <a:p>
            <a:pPr algn="l"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PORTILLO CASANOVA</a:t>
            </a:r>
          </a:p>
        </p:txBody>
      </p:sp>
      <p:sp>
        <p:nvSpPr>
          <p:cNvPr id="170" name="SAN FRANCISCO"/>
          <p:cNvSpPr txBox="1"/>
          <p:nvPr/>
        </p:nvSpPr>
        <p:spPr>
          <a:xfrm>
            <a:off x="1655486" y="10693751"/>
            <a:ext cx="926115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>
            <a:spAutoFit/>
          </a:bodyPr>
          <a:lstStyle>
            <a:lvl1pPr algn="l">
              <a:defRPr b="1" sz="9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SAN FRANCISCO</a:t>
            </a:r>
          </a:p>
        </p:txBody>
      </p:sp>
      <p:sp>
        <p:nvSpPr>
          <p:cNvPr id="171" name="CORNER / WR"/>
          <p:cNvSpPr txBox="1"/>
          <p:nvPr/>
        </p:nvSpPr>
        <p:spPr>
          <a:xfrm>
            <a:off x="3790021" y="11442777"/>
            <a:ext cx="883953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>
            <a:spAutoFit/>
          </a:bodyPr>
          <a:lstStyle>
            <a:lvl1pPr algn="l"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CORNER / WR</a:t>
            </a:r>
          </a:p>
        </p:txBody>
      </p:sp>
      <p:sp>
        <p:nvSpPr>
          <p:cNvPr id="172" name="24 / 09 / 2010"/>
          <p:cNvSpPr txBox="1"/>
          <p:nvPr/>
        </p:nvSpPr>
        <p:spPr>
          <a:xfrm>
            <a:off x="1707880" y="11710664"/>
            <a:ext cx="936353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>
            <a:spAutoFit/>
          </a:bodyPr>
          <a:lstStyle>
            <a:lvl1pPr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24 / 09 / 2010</a:t>
            </a:r>
          </a:p>
        </p:txBody>
      </p:sp>
      <p:sp>
        <p:nvSpPr>
          <p:cNvPr id="173" name="elcouch324@gmail.com"/>
          <p:cNvSpPr txBox="1"/>
          <p:nvPr/>
        </p:nvSpPr>
        <p:spPr>
          <a:xfrm>
            <a:off x="1382289" y="12247393"/>
            <a:ext cx="1341904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>
              <a:defRPr b="1" sz="9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ea typeface="Trebuchet MS"/>
                <a:cs typeface="Trebuchet MS"/>
                <a:sym typeface="Trebuchet MS"/>
                <a:hlinkClick r:id="rId3" invalidUrl="" action="" tgtFrame="" tooltip="" history="1" highlightClick="0" endSnd="0"/>
              </a:defRPr>
            </a:lvl1pPr>
          </a:lstStyle>
          <a:p>
            <a:pPr>
              <a:defRPr u="none">
                <a:solidFill>
                  <a:srgbClr val="013369"/>
                </a:solidFill>
                <a:uFillTx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elcouch324@gmail.com</a:t>
            </a:r>
          </a:p>
        </p:txBody>
      </p:sp>
      <p:sp>
        <p:nvSpPr>
          <p:cNvPr id="174" name="ALEJANDRA PATRICIA PORTILLO CASANOVA"/>
          <p:cNvSpPr txBox="1"/>
          <p:nvPr/>
        </p:nvSpPr>
        <p:spPr>
          <a:xfrm>
            <a:off x="172012" y="11442777"/>
            <a:ext cx="2609119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>
            <a:spAutoFit/>
          </a:bodyPr>
          <a:lstStyle>
            <a:lvl1pPr algn="l"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ALEJANDRA PATRICIA PORTILLO CASANOVA</a:t>
            </a:r>
          </a:p>
        </p:txBody>
      </p:sp>
      <p:sp>
        <p:nvSpPr>
          <p:cNvPr id="175" name="elcouch324@gmail.com"/>
          <p:cNvSpPr txBox="1"/>
          <p:nvPr/>
        </p:nvSpPr>
        <p:spPr>
          <a:xfrm>
            <a:off x="3420971" y="12450512"/>
            <a:ext cx="1341903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>
              <a:defRPr b="1" sz="9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ea typeface="Trebuchet MS"/>
                <a:cs typeface="Trebuchet MS"/>
                <a:sym typeface="Trebuchet MS"/>
                <a:hlinkClick r:id="rId3" invalidUrl="" action="" tgtFrame="" tooltip="" history="1" highlightClick="0" endSnd="0"/>
              </a:defRPr>
            </a:lvl1pPr>
          </a:lstStyle>
          <a:p>
            <a:pPr>
              <a:defRPr u="none">
                <a:solidFill>
                  <a:srgbClr val="013369"/>
                </a:solidFill>
                <a:uFillTx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elcouch324@gmail.com</a:t>
            </a:r>
          </a:p>
        </p:txBody>
      </p:sp>
      <p:sp>
        <p:nvSpPr>
          <p:cNvPr id="176" name="55 1234 5678"/>
          <p:cNvSpPr txBox="1"/>
          <p:nvPr/>
        </p:nvSpPr>
        <p:spPr>
          <a:xfrm>
            <a:off x="1387345" y="11997063"/>
            <a:ext cx="909564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>
            <a:spAutoFit/>
          </a:bodyPr>
          <a:lstStyle>
            <a:lvl1pPr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55 1234 5678</a:t>
            </a:r>
          </a:p>
        </p:txBody>
      </p:sp>
      <p:sp>
        <p:nvSpPr>
          <p:cNvPr id="177" name="55 1234 5678"/>
          <p:cNvSpPr txBox="1"/>
          <p:nvPr/>
        </p:nvSpPr>
        <p:spPr>
          <a:xfrm>
            <a:off x="3550036" y="12241043"/>
            <a:ext cx="909564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>
            <a:spAutoFit/>
          </a:bodyPr>
          <a:lstStyle>
            <a:lvl1pPr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55 1234 5678</a:t>
            </a:r>
          </a:p>
        </p:txBody>
      </p:sp>
      <p:sp>
        <p:nvSpPr>
          <p:cNvPr id="178" name="ALEJANDRA PATRICIA…"/>
          <p:cNvSpPr txBox="1"/>
          <p:nvPr/>
        </p:nvSpPr>
        <p:spPr>
          <a:xfrm>
            <a:off x="3219252" y="11817350"/>
            <a:ext cx="1333662" cy="35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>
            <a:spAutoFit/>
          </a:bodyPr>
          <a:lstStyle/>
          <a:p>
            <a:pPr algn="l"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ALEJANDRA PATRICIA</a:t>
            </a:r>
          </a:p>
          <a:p>
            <a:pPr algn="l"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PORTILLO CASANOVA</a:t>
            </a:r>
          </a:p>
        </p:txBody>
      </p:sp>
      <p:sp>
        <p:nvSpPr>
          <p:cNvPr id="179" name="SAN FRANCISCO"/>
          <p:cNvSpPr txBox="1"/>
          <p:nvPr/>
        </p:nvSpPr>
        <p:spPr>
          <a:xfrm>
            <a:off x="1666488" y="12486150"/>
            <a:ext cx="926115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>
            <a:spAutoFit/>
          </a:bodyPr>
          <a:lstStyle>
            <a:lvl1pPr algn="l">
              <a:defRPr b="1" sz="9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SAN FRANCISCO</a:t>
            </a:r>
          </a:p>
        </p:txBody>
      </p:sp>
      <p:sp>
        <p:nvSpPr>
          <p:cNvPr id="180" name="CORNER / WR"/>
          <p:cNvSpPr txBox="1"/>
          <p:nvPr/>
        </p:nvSpPr>
        <p:spPr>
          <a:xfrm>
            <a:off x="8641405" y="7827092"/>
            <a:ext cx="883953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>
            <a:spAutoFit/>
          </a:bodyPr>
          <a:lstStyle>
            <a:lvl1pPr algn="l"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CORNER / WR</a:t>
            </a:r>
          </a:p>
        </p:txBody>
      </p:sp>
      <p:sp>
        <p:nvSpPr>
          <p:cNvPr id="181" name="24 / 09 / 2010"/>
          <p:cNvSpPr txBox="1"/>
          <p:nvPr/>
        </p:nvSpPr>
        <p:spPr>
          <a:xfrm>
            <a:off x="6548263" y="8105980"/>
            <a:ext cx="936353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>
            <a:spAutoFit/>
          </a:bodyPr>
          <a:lstStyle>
            <a:lvl1pPr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24 / 09 / 2010</a:t>
            </a:r>
          </a:p>
        </p:txBody>
      </p:sp>
      <p:sp>
        <p:nvSpPr>
          <p:cNvPr id="182" name="elcouch324@gmail.com"/>
          <p:cNvSpPr txBox="1"/>
          <p:nvPr/>
        </p:nvSpPr>
        <p:spPr>
          <a:xfrm>
            <a:off x="6222671" y="8637937"/>
            <a:ext cx="1341903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>
              <a:defRPr b="1" sz="9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ea typeface="Trebuchet MS"/>
                <a:cs typeface="Trebuchet MS"/>
                <a:sym typeface="Trebuchet MS"/>
                <a:hlinkClick r:id="rId3" invalidUrl="" action="" tgtFrame="" tooltip="" history="1" highlightClick="0" endSnd="0"/>
              </a:defRPr>
            </a:lvl1pPr>
          </a:lstStyle>
          <a:p>
            <a:pPr>
              <a:defRPr u="none">
                <a:solidFill>
                  <a:srgbClr val="013369"/>
                </a:solidFill>
                <a:uFillTx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elcouch324@gmail.com</a:t>
            </a:r>
          </a:p>
        </p:txBody>
      </p:sp>
      <p:sp>
        <p:nvSpPr>
          <p:cNvPr id="183" name="ALEJANDRA PATRICIA PORTILLO CASANOVA"/>
          <p:cNvSpPr txBox="1"/>
          <p:nvPr/>
        </p:nvSpPr>
        <p:spPr>
          <a:xfrm>
            <a:off x="5001585" y="7827092"/>
            <a:ext cx="2609120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>
            <a:spAutoFit/>
          </a:bodyPr>
          <a:lstStyle>
            <a:lvl1pPr algn="l"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ALEJANDRA PATRICIA PORTILLO CASANOVA</a:t>
            </a:r>
          </a:p>
        </p:txBody>
      </p:sp>
      <p:sp>
        <p:nvSpPr>
          <p:cNvPr id="184" name="elcouch324@gmail.com"/>
          <p:cNvSpPr txBox="1"/>
          <p:nvPr/>
        </p:nvSpPr>
        <p:spPr>
          <a:xfrm>
            <a:off x="8261353" y="8881466"/>
            <a:ext cx="1341903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>
              <a:defRPr b="1" sz="9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ea typeface="Trebuchet MS"/>
                <a:cs typeface="Trebuchet MS"/>
                <a:sym typeface="Trebuchet MS"/>
                <a:hlinkClick r:id="rId3" invalidUrl="" action="" tgtFrame="" tooltip="" history="1" highlightClick="0" endSnd="0"/>
              </a:defRPr>
            </a:lvl1pPr>
          </a:lstStyle>
          <a:p>
            <a:pPr>
              <a:defRPr u="none">
                <a:solidFill>
                  <a:srgbClr val="013369"/>
                </a:solidFill>
                <a:uFillTx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elcouch324@gmail.com</a:t>
            </a:r>
          </a:p>
        </p:txBody>
      </p:sp>
      <p:sp>
        <p:nvSpPr>
          <p:cNvPr id="185" name="55 1234 5678"/>
          <p:cNvSpPr txBox="1"/>
          <p:nvPr/>
        </p:nvSpPr>
        <p:spPr>
          <a:xfrm>
            <a:off x="6227727" y="8392379"/>
            <a:ext cx="909564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>
            <a:spAutoFit/>
          </a:bodyPr>
          <a:lstStyle>
            <a:lvl1pPr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55 1234 5678</a:t>
            </a:r>
          </a:p>
        </p:txBody>
      </p:sp>
      <p:sp>
        <p:nvSpPr>
          <p:cNvPr id="186" name="55 1234 5678"/>
          <p:cNvSpPr txBox="1"/>
          <p:nvPr/>
        </p:nvSpPr>
        <p:spPr>
          <a:xfrm>
            <a:off x="8390418" y="8631587"/>
            <a:ext cx="909564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>
            <a:spAutoFit/>
          </a:bodyPr>
          <a:lstStyle>
            <a:lvl1pPr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55 1234 5678</a:t>
            </a:r>
          </a:p>
        </p:txBody>
      </p:sp>
      <p:sp>
        <p:nvSpPr>
          <p:cNvPr id="187" name="ALEJANDRA PATRICIA…"/>
          <p:cNvSpPr txBox="1"/>
          <p:nvPr/>
        </p:nvSpPr>
        <p:spPr>
          <a:xfrm>
            <a:off x="8059634" y="8212666"/>
            <a:ext cx="1333662" cy="35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>
            <a:spAutoFit/>
          </a:bodyPr>
          <a:lstStyle/>
          <a:p>
            <a:pPr algn="l"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ALEJANDRA PATRICIA</a:t>
            </a:r>
          </a:p>
          <a:p>
            <a:pPr algn="l"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PORTILLO CASANOVA</a:t>
            </a:r>
          </a:p>
        </p:txBody>
      </p:sp>
      <p:sp>
        <p:nvSpPr>
          <p:cNvPr id="188" name="SAN FRANCISCO"/>
          <p:cNvSpPr txBox="1"/>
          <p:nvPr/>
        </p:nvSpPr>
        <p:spPr>
          <a:xfrm>
            <a:off x="6506870" y="8881466"/>
            <a:ext cx="926115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>
            <a:spAutoFit/>
          </a:bodyPr>
          <a:lstStyle>
            <a:lvl1pPr algn="l">
              <a:defRPr b="1" sz="9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SAN FRANCISCO</a:t>
            </a:r>
          </a:p>
        </p:txBody>
      </p:sp>
      <p:sp>
        <p:nvSpPr>
          <p:cNvPr id="189" name="CORNER / WR"/>
          <p:cNvSpPr txBox="1"/>
          <p:nvPr/>
        </p:nvSpPr>
        <p:spPr>
          <a:xfrm>
            <a:off x="8641405" y="9635989"/>
            <a:ext cx="883953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>
            <a:spAutoFit/>
          </a:bodyPr>
          <a:lstStyle>
            <a:lvl1pPr algn="l"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CORNER / WR</a:t>
            </a:r>
          </a:p>
        </p:txBody>
      </p:sp>
      <p:sp>
        <p:nvSpPr>
          <p:cNvPr id="190" name="24 / 09 / 2010"/>
          <p:cNvSpPr txBox="1"/>
          <p:nvPr/>
        </p:nvSpPr>
        <p:spPr>
          <a:xfrm>
            <a:off x="6548263" y="9914877"/>
            <a:ext cx="936353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>
            <a:spAutoFit/>
          </a:bodyPr>
          <a:lstStyle>
            <a:lvl1pPr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24 / 09 / 2010</a:t>
            </a:r>
          </a:p>
        </p:txBody>
      </p:sp>
      <p:sp>
        <p:nvSpPr>
          <p:cNvPr id="191" name="elcouch324@gmail.com"/>
          <p:cNvSpPr txBox="1"/>
          <p:nvPr/>
        </p:nvSpPr>
        <p:spPr>
          <a:xfrm>
            <a:off x="6222671" y="10442187"/>
            <a:ext cx="1341903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>
              <a:defRPr b="1" sz="9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ea typeface="Trebuchet MS"/>
                <a:cs typeface="Trebuchet MS"/>
                <a:sym typeface="Trebuchet MS"/>
                <a:hlinkClick r:id="rId3" invalidUrl="" action="" tgtFrame="" tooltip="" history="1" highlightClick="0" endSnd="0"/>
              </a:defRPr>
            </a:lvl1pPr>
          </a:lstStyle>
          <a:p>
            <a:pPr>
              <a:defRPr u="none">
                <a:solidFill>
                  <a:srgbClr val="013369"/>
                </a:solidFill>
                <a:uFillTx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elcouch324@gmail.com</a:t>
            </a:r>
          </a:p>
        </p:txBody>
      </p:sp>
      <p:sp>
        <p:nvSpPr>
          <p:cNvPr id="192" name="ALEJANDRA PATRICIA PORTILLO CASANOVA"/>
          <p:cNvSpPr txBox="1"/>
          <p:nvPr/>
        </p:nvSpPr>
        <p:spPr>
          <a:xfrm>
            <a:off x="5001585" y="9635989"/>
            <a:ext cx="2609120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>
            <a:spAutoFit/>
          </a:bodyPr>
          <a:lstStyle>
            <a:lvl1pPr algn="l"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ALEJANDRA PATRICIA PORTILLO CASANOVA</a:t>
            </a:r>
          </a:p>
        </p:txBody>
      </p:sp>
      <p:sp>
        <p:nvSpPr>
          <p:cNvPr id="193" name="elcouch324@gmail.com"/>
          <p:cNvSpPr txBox="1"/>
          <p:nvPr/>
        </p:nvSpPr>
        <p:spPr>
          <a:xfrm>
            <a:off x="8261353" y="10693751"/>
            <a:ext cx="1341903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>
              <a:defRPr b="1" sz="9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ea typeface="Trebuchet MS"/>
                <a:cs typeface="Trebuchet MS"/>
                <a:sym typeface="Trebuchet MS"/>
                <a:hlinkClick r:id="rId3" invalidUrl="" action="" tgtFrame="" tooltip="" history="1" highlightClick="0" endSnd="0"/>
              </a:defRPr>
            </a:lvl1pPr>
          </a:lstStyle>
          <a:p>
            <a:pPr>
              <a:defRPr u="none">
                <a:solidFill>
                  <a:srgbClr val="013369"/>
                </a:solidFill>
                <a:uFillTx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elcouch324@gmail.com</a:t>
            </a:r>
          </a:p>
        </p:txBody>
      </p:sp>
      <p:sp>
        <p:nvSpPr>
          <p:cNvPr id="194" name="55 1234 5678"/>
          <p:cNvSpPr txBox="1"/>
          <p:nvPr/>
        </p:nvSpPr>
        <p:spPr>
          <a:xfrm>
            <a:off x="6227727" y="10201276"/>
            <a:ext cx="909564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>
            <a:spAutoFit/>
          </a:bodyPr>
          <a:lstStyle>
            <a:lvl1pPr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55 1234 5678</a:t>
            </a:r>
          </a:p>
        </p:txBody>
      </p:sp>
      <p:sp>
        <p:nvSpPr>
          <p:cNvPr id="195" name="55 1234 5678"/>
          <p:cNvSpPr txBox="1"/>
          <p:nvPr/>
        </p:nvSpPr>
        <p:spPr>
          <a:xfrm>
            <a:off x="8390418" y="10435837"/>
            <a:ext cx="909564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>
            <a:spAutoFit/>
          </a:bodyPr>
          <a:lstStyle>
            <a:lvl1pPr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55 1234 5678</a:t>
            </a:r>
          </a:p>
        </p:txBody>
      </p:sp>
      <p:sp>
        <p:nvSpPr>
          <p:cNvPr id="196" name="ALEJANDRA PATRICIA…"/>
          <p:cNvSpPr txBox="1"/>
          <p:nvPr/>
        </p:nvSpPr>
        <p:spPr>
          <a:xfrm>
            <a:off x="8059634" y="10021564"/>
            <a:ext cx="1333662" cy="35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>
            <a:spAutoFit/>
          </a:bodyPr>
          <a:lstStyle/>
          <a:p>
            <a:pPr algn="l"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ALEJANDRA PATRICIA</a:t>
            </a:r>
          </a:p>
          <a:p>
            <a:pPr algn="l"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PORTILLO CASANOVA</a:t>
            </a:r>
          </a:p>
        </p:txBody>
      </p:sp>
      <p:sp>
        <p:nvSpPr>
          <p:cNvPr id="197" name="SAN FRANCISCO"/>
          <p:cNvSpPr txBox="1"/>
          <p:nvPr/>
        </p:nvSpPr>
        <p:spPr>
          <a:xfrm>
            <a:off x="6506870" y="10690363"/>
            <a:ext cx="926115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>
            <a:spAutoFit/>
          </a:bodyPr>
          <a:lstStyle>
            <a:lvl1pPr algn="l">
              <a:defRPr b="1" sz="9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SAN FRANCISCO</a:t>
            </a:r>
          </a:p>
        </p:txBody>
      </p:sp>
      <p:sp>
        <p:nvSpPr>
          <p:cNvPr id="198" name="CORNER / WR"/>
          <p:cNvSpPr txBox="1"/>
          <p:nvPr/>
        </p:nvSpPr>
        <p:spPr>
          <a:xfrm>
            <a:off x="8645864" y="11433039"/>
            <a:ext cx="883953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>
            <a:spAutoFit/>
          </a:bodyPr>
          <a:lstStyle>
            <a:lvl1pPr algn="l"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CORNER / WR</a:t>
            </a:r>
          </a:p>
        </p:txBody>
      </p:sp>
      <p:sp>
        <p:nvSpPr>
          <p:cNvPr id="199" name="24 / 09 / 2010"/>
          <p:cNvSpPr txBox="1"/>
          <p:nvPr/>
        </p:nvSpPr>
        <p:spPr>
          <a:xfrm>
            <a:off x="6552722" y="11711927"/>
            <a:ext cx="936353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>
            <a:spAutoFit/>
          </a:bodyPr>
          <a:lstStyle>
            <a:lvl1pPr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24 / 09 / 2010</a:t>
            </a:r>
          </a:p>
        </p:txBody>
      </p:sp>
      <p:sp>
        <p:nvSpPr>
          <p:cNvPr id="200" name="elcouch324@gmail.com"/>
          <p:cNvSpPr txBox="1"/>
          <p:nvPr/>
        </p:nvSpPr>
        <p:spPr>
          <a:xfrm>
            <a:off x="6222671" y="12249220"/>
            <a:ext cx="1341903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>
              <a:defRPr b="1" sz="9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ea typeface="Trebuchet MS"/>
                <a:cs typeface="Trebuchet MS"/>
                <a:sym typeface="Trebuchet MS"/>
                <a:hlinkClick r:id="rId3" invalidUrl="" action="" tgtFrame="" tooltip="" history="1" highlightClick="0" endSnd="0"/>
              </a:defRPr>
            </a:lvl1pPr>
          </a:lstStyle>
          <a:p>
            <a:pPr>
              <a:defRPr u="none">
                <a:solidFill>
                  <a:srgbClr val="013369"/>
                </a:solidFill>
                <a:uFillTx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elcouch324@gmail.com</a:t>
            </a:r>
          </a:p>
        </p:txBody>
      </p:sp>
      <p:sp>
        <p:nvSpPr>
          <p:cNvPr id="201" name="ALEJANDRA PATRICIA PORTILLO CASANOVA"/>
          <p:cNvSpPr txBox="1"/>
          <p:nvPr/>
        </p:nvSpPr>
        <p:spPr>
          <a:xfrm>
            <a:off x="5006044" y="11433039"/>
            <a:ext cx="2609120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>
            <a:spAutoFit/>
          </a:bodyPr>
          <a:lstStyle>
            <a:lvl1pPr algn="l"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ALEJANDRA PATRICIA PORTILLO CASANOVA</a:t>
            </a:r>
          </a:p>
        </p:txBody>
      </p:sp>
      <p:sp>
        <p:nvSpPr>
          <p:cNvPr id="202" name="elcouch324@gmail.com"/>
          <p:cNvSpPr txBox="1"/>
          <p:nvPr/>
        </p:nvSpPr>
        <p:spPr>
          <a:xfrm>
            <a:off x="8261353" y="12487413"/>
            <a:ext cx="1341903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>
              <a:defRPr b="1" sz="9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ea typeface="Trebuchet MS"/>
                <a:cs typeface="Trebuchet MS"/>
                <a:sym typeface="Trebuchet MS"/>
                <a:hlinkClick r:id="rId3" invalidUrl="" action="" tgtFrame="" tooltip="" history="1" highlightClick="0" endSnd="0"/>
              </a:defRPr>
            </a:lvl1pPr>
          </a:lstStyle>
          <a:p>
            <a:pPr>
              <a:defRPr u="none">
                <a:solidFill>
                  <a:srgbClr val="013369"/>
                </a:solidFill>
                <a:uFillTx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elcouch324@gmail.com</a:t>
            </a:r>
          </a:p>
        </p:txBody>
      </p:sp>
      <p:sp>
        <p:nvSpPr>
          <p:cNvPr id="203" name="55 1234 5678"/>
          <p:cNvSpPr txBox="1"/>
          <p:nvPr/>
        </p:nvSpPr>
        <p:spPr>
          <a:xfrm>
            <a:off x="6232187" y="11998326"/>
            <a:ext cx="909564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>
            <a:spAutoFit/>
          </a:bodyPr>
          <a:lstStyle>
            <a:lvl1pPr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55 1234 5678</a:t>
            </a:r>
          </a:p>
        </p:txBody>
      </p:sp>
      <p:sp>
        <p:nvSpPr>
          <p:cNvPr id="204" name="55 1234 5678"/>
          <p:cNvSpPr txBox="1"/>
          <p:nvPr/>
        </p:nvSpPr>
        <p:spPr>
          <a:xfrm>
            <a:off x="8390418" y="12241043"/>
            <a:ext cx="909564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>
            <a:spAutoFit/>
          </a:bodyPr>
          <a:lstStyle>
            <a:lvl1pPr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55 1234 5678</a:t>
            </a:r>
          </a:p>
        </p:txBody>
      </p:sp>
      <p:sp>
        <p:nvSpPr>
          <p:cNvPr id="205" name="ALEJANDRA PATRICIA…"/>
          <p:cNvSpPr txBox="1"/>
          <p:nvPr/>
        </p:nvSpPr>
        <p:spPr>
          <a:xfrm>
            <a:off x="8064093" y="11818614"/>
            <a:ext cx="1333663" cy="35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>
            <a:spAutoFit/>
          </a:bodyPr>
          <a:lstStyle/>
          <a:p>
            <a:pPr algn="l"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ALEJANDRA PATRICIA</a:t>
            </a:r>
          </a:p>
          <a:p>
            <a:pPr algn="l">
              <a:defRPr b="1" sz="10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PORTILLO CASANOVA</a:t>
            </a:r>
          </a:p>
        </p:txBody>
      </p:sp>
      <p:sp>
        <p:nvSpPr>
          <p:cNvPr id="206" name="SAN FRANCISCO"/>
          <p:cNvSpPr txBox="1"/>
          <p:nvPr/>
        </p:nvSpPr>
        <p:spPr>
          <a:xfrm>
            <a:off x="6511329" y="12487413"/>
            <a:ext cx="926115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>
            <a:spAutoFit/>
          </a:bodyPr>
          <a:lstStyle>
            <a:lvl1pPr algn="l">
              <a:defRPr b="1" sz="9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SAN FRANCISCO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38100" tIns="38100" rIns="38100" bIns="38100" numCol="1" spcCol="38100" rtlCol="0" anchor="ctr" upright="0">
        <a:spAutoFit/>
      </a:bodyPr>
      <a:lstStyle>
        <a:defPPr marL="0" marR="0" indent="0" algn="ctr" defTabSz="77893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38100" tIns="38100" rIns="38100" bIns="38100" numCol="1" spcCol="38100" rtlCol="0" anchor="ctr" upright="0">
        <a:spAutoFit/>
      </a:bodyPr>
      <a:lstStyle>
        <a:defPPr marL="0" marR="0" indent="0" algn="ctr" defTabSz="77893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38100" tIns="38100" rIns="38100" bIns="38100" numCol="1" spcCol="38100" rtlCol="0" anchor="ctr" upright="0">
        <a:spAutoFit/>
      </a:bodyPr>
      <a:lstStyle>
        <a:defPPr marL="0" marR="0" indent="0" algn="ctr" defTabSz="77893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38100" tIns="38100" rIns="38100" bIns="38100" numCol="1" spcCol="38100" rtlCol="0" anchor="ctr" upright="0">
        <a:spAutoFit/>
      </a:bodyPr>
      <a:lstStyle>
        <a:defPPr marL="0" marR="0" indent="0" algn="ctr" defTabSz="77893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