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753600" cy="13004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77893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248" y="-28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7616825"/>
            <a:ext cx="7848600" cy="560121"/>
          </a:xfrm>
          <a:prstGeom prst="rect">
            <a:avLst/>
          </a:prstGeom>
        </p:spPr>
        <p:txBody>
          <a:bodyPr/>
          <a:lstStyle>
            <a:lvl1pPr>
              <a:defRPr sz="3200" i="1"/>
            </a:lvl1pPr>
            <a:lvl2pPr>
              <a:defRPr sz="3200" i="1"/>
            </a:lvl2pPr>
            <a:lvl3pPr>
              <a:defRPr sz="3200" i="1"/>
            </a:lvl3pPr>
            <a:lvl4pPr>
              <a:defRPr sz="3200" i="1"/>
            </a:lvl4pPr>
            <a:lvl5pPr>
              <a:defRPr sz="3200" i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4" name="“Escribe una cita aquí”"/>
          <p:cNvSpPr txBox="1">
            <a:spLocks noGrp="1"/>
          </p:cNvSpPr>
          <p:nvPr>
            <p:ph type="body" sz="quarter" idx="21"/>
          </p:nvPr>
        </p:nvSpPr>
        <p:spPr>
          <a:xfrm>
            <a:off x="952500" y="5900904"/>
            <a:ext cx="7848600" cy="745793"/>
          </a:xfrm>
          <a:prstGeom prst="rect">
            <a:avLst/>
          </a:prstGeom>
        </p:spPr>
        <p:txBody>
          <a:bodyPr anchor="ctr"/>
          <a:lstStyle/>
          <a:p>
            <a:pPr>
              <a:defRPr sz="4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Vista de la playa y el mar desde una duna de arena con hierbas"/>
          <p:cNvSpPr>
            <a:spLocks noGrp="1"/>
          </p:cNvSpPr>
          <p:nvPr>
            <p:ph type="pic" idx="21"/>
          </p:nvPr>
        </p:nvSpPr>
        <p:spPr>
          <a:xfrm>
            <a:off x="-981075" y="2806700"/>
            <a:ext cx="11087100" cy="7391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ista de la playa y el mar desde una duna de arena con hierbas"/>
          <p:cNvSpPr>
            <a:spLocks noGrp="1"/>
          </p:cNvSpPr>
          <p:nvPr>
            <p:ph type="pic" sz="half" idx="21"/>
          </p:nvPr>
        </p:nvSpPr>
        <p:spPr>
          <a:xfrm>
            <a:off x="1219200" y="3125786"/>
            <a:ext cx="7315200" cy="487680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7883525"/>
            <a:ext cx="7848600" cy="10668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8959850"/>
            <a:ext cx="7848600" cy="847725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5264150"/>
            <a:ext cx="7848600" cy="2476500"/>
          </a:xfrm>
          <a:prstGeom prst="rect">
            <a:avLst/>
          </a:prstGeom>
        </p:spPr>
        <p:txBody>
          <a:bodyPr anchor="ctr"/>
          <a:lstStyle/>
          <a:p>
            <a:r>
              <a:t>Texto del título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arza volando bajo sobre una playa con una cerca pequeña en primer plano"/>
          <p:cNvSpPr>
            <a:spLocks noGrp="1"/>
          </p:cNvSpPr>
          <p:nvPr>
            <p:ph type="pic" sz="half" idx="21"/>
          </p:nvPr>
        </p:nvSpPr>
        <p:spPr>
          <a:xfrm>
            <a:off x="4781550" y="3321050"/>
            <a:ext cx="6162675" cy="616267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Texto del título"/>
          <p:cNvSpPr txBox="1">
            <a:spLocks noGrp="1"/>
          </p:cNvSpPr>
          <p:nvPr>
            <p:ph type="title"/>
          </p:nvPr>
        </p:nvSpPr>
        <p:spPr>
          <a:xfrm>
            <a:off x="714375" y="3321050"/>
            <a:ext cx="4000500" cy="2990850"/>
          </a:xfrm>
          <a:prstGeom prst="rect">
            <a:avLst/>
          </a:prstGeom>
        </p:spPr>
        <p:txBody>
          <a:bodyPr/>
          <a:lstStyle>
            <a:lvl1pPr>
              <a:defRPr sz="8000"/>
            </a:lvl1pPr>
          </a:lstStyle>
          <a:p>
            <a:r>
              <a:t>Texto del título</a:t>
            </a:r>
          </a:p>
        </p:txBody>
      </p:sp>
      <p:sp>
        <p:nvSpPr>
          <p:cNvPr id="4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714375" y="6388100"/>
            <a:ext cx="4000500" cy="3086100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el título"/>
          <p:cNvSpPr txBox="1">
            <a:spLocks noGrp="1"/>
          </p:cNvSpPr>
          <p:nvPr>
            <p:ph type="title"/>
          </p:nvPr>
        </p:nvSpPr>
        <p:spPr>
          <a:xfrm>
            <a:off x="714375" y="3035300"/>
            <a:ext cx="8324850" cy="1619250"/>
          </a:xfrm>
          <a:prstGeom prst="rect">
            <a:avLst/>
          </a:prstGeom>
        </p:spPr>
        <p:txBody>
          <a:bodyPr anchor="ctr"/>
          <a:lstStyle/>
          <a:p>
            <a:r>
              <a:t>Texto del título</a:t>
            </a:r>
          </a:p>
        </p:txBody>
      </p:sp>
      <p:sp>
        <p:nvSpPr>
          <p:cNvPr id="4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el título"/>
          <p:cNvSpPr txBox="1">
            <a:spLocks noGrp="1"/>
          </p:cNvSpPr>
          <p:nvPr>
            <p:ph type="title"/>
          </p:nvPr>
        </p:nvSpPr>
        <p:spPr>
          <a:xfrm>
            <a:off x="714375" y="3035300"/>
            <a:ext cx="8324850" cy="1619250"/>
          </a:xfrm>
          <a:prstGeom prst="rect">
            <a:avLst/>
          </a:prstGeom>
        </p:spPr>
        <p:txBody>
          <a:bodyPr anchor="ctr"/>
          <a:lstStyle/>
          <a:p>
            <a:r>
              <a:t>Texto del título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714375" y="4787900"/>
            <a:ext cx="8324850" cy="4714875"/>
          </a:xfrm>
          <a:prstGeom prst="rect">
            <a:avLst/>
          </a:prstGeom>
        </p:spPr>
        <p:txBody>
          <a:bodyPr anchor="ctr"/>
          <a:lstStyle>
            <a:lvl1pPr marL="583406" indent="-583406" algn="l">
              <a:spcBef>
                <a:spcPts val="5600"/>
              </a:spcBef>
              <a:buSzPct val="145000"/>
              <a:buChar char="•"/>
              <a:defRPr sz="4200"/>
            </a:lvl1pPr>
            <a:lvl2pPr marL="1027905" indent="-583406" algn="l">
              <a:spcBef>
                <a:spcPts val="5600"/>
              </a:spcBef>
              <a:buSzPct val="145000"/>
              <a:buChar char="•"/>
              <a:defRPr sz="4200"/>
            </a:lvl2pPr>
            <a:lvl3pPr marL="1472405" indent="-583405" algn="l">
              <a:spcBef>
                <a:spcPts val="5600"/>
              </a:spcBef>
              <a:buSzPct val="145000"/>
              <a:buChar char="•"/>
              <a:defRPr sz="4200"/>
            </a:lvl3pPr>
            <a:lvl4pPr marL="1916906" indent="-583406" algn="l">
              <a:spcBef>
                <a:spcPts val="5600"/>
              </a:spcBef>
              <a:buSzPct val="145000"/>
              <a:buChar char="•"/>
              <a:defRPr sz="4200"/>
            </a:lvl4pPr>
            <a:lvl5pPr marL="2361406" indent="-583406" algn="l">
              <a:spcBef>
                <a:spcPts val="5600"/>
              </a:spcBef>
              <a:buSzPct val="145000"/>
              <a:buChar char="•"/>
              <a:defRPr sz="4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mino de arena entre dos colinas que conduce al océano"/>
          <p:cNvSpPr>
            <a:spLocks noGrp="1"/>
          </p:cNvSpPr>
          <p:nvPr>
            <p:ph type="pic" sz="half" idx="21"/>
          </p:nvPr>
        </p:nvSpPr>
        <p:spPr>
          <a:xfrm>
            <a:off x="2857500" y="4787900"/>
            <a:ext cx="7072314" cy="471487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Texto del título"/>
          <p:cNvSpPr txBox="1">
            <a:spLocks noGrp="1"/>
          </p:cNvSpPr>
          <p:nvPr>
            <p:ph type="title"/>
          </p:nvPr>
        </p:nvSpPr>
        <p:spPr>
          <a:xfrm>
            <a:off x="714375" y="3035300"/>
            <a:ext cx="8324850" cy="1619250"/>
          </a:xfrm>
          <a:prstGeom prst="rect">
            <a:avLst/>
          </a:prstGeom>
        </p:spPr>
        <p:txBody>
          <a:bodyPr anchor="ctr"/>
          <a:lstStyle/>
          <a:p>
            <a:r>
              <a:t>Texto del título</a:t>
            </a:r>
          </a:p>
        </p:txBody>
      </p:sp>
      <p:sp>
        <p:nvSpPr>
          <p:cNvPr id="67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714375" y="4787900"/>
            <a:ext cx="4000500" cy="4714875"/>
          </a:xfrm>
          <a:prstGeom prst="rect">
            <a:avLst/>
          </a:prstGeom>
        </p:spPr>
        <p:txBody>
          <a:bodyPr anchor="ctr"/>
          <a:lstStyle>
            <a:lvl1pPr marL="440871" indent="-440871" algn="l">
              <a:spcBef>
                <a:spcPts val="4200"/>
              </a:spcBef>
              <a:buSzPct val="145000"/>
              <a:buChar char="•"/>
              <a:defRPr sz="3600"/>
            </a:lvl1pPr>
            <a:lvl2pPr marL="783771" indent="-440871" algn="l">
              <a:spcBef>
                <a:spcPts val="4200"/>
              </a:spcBef>
              <a:buSzPct val="145000"/>
              <a:buChar char="•"/>
              <a:defRPr sz="3600"/>
            </a:lvl2pPr>
            <a:lvl3pPr marL="1126670" indent="-440871" algn="l">
              <a:spcBef>
                <a:spcPts val="4200"/>
              </a:spcBef>
              <a:buSzPct val="145000"/>
              <a:buChar char="•"/>
              <a:defRPr sz="3600"/>
            </a:lvl3pPr>
            <a:lvl4pPr marL="1469570" indent="-440870" algn="l">
              <a:spcBef>
                <a:spcPts val="4200"/>
              </a:spcBef>
              <a:buSzPct val="145000"/>
              <a:buChar char="•"/>
              <a:defRPr sz="3600"/>
            </a:lvl4pPr>
            <a:lvl5pPr marL="1812470" indent="-440870" algn="l">
              <a:spcBef>
                <a:spcPts val="4200"/>
              </a:spcBef>
              <a:buSzPct val="145000"/>
              <a:buChar char="•"/>
              <a:defRPr sz="36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4688585" y="9817100"/>
            <a:ext cx="371349" cy="3810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714375" y="3797300"/>
            <a:ext cx="8324850" cy="5410200"/>
          </a:xfrm>
          <a:prstGeom prst="rect">
            <a:avLst/>
          </a:prstGeom>
        </p:spPr>
        <p:txBody>
          <a:bodyPr anchor="ctr"/>
          <a:lstStyle>
            <a:lvl1pPr marL="583406" indent="-583406" algn="l">
              <a:spcBef>
                <a:spcPts val="5600"/>
              </a:spcBef>
              <a:buSzPct val="145000"/>
              <a:buChar char="•"/>
              <a:defRPr sz="4200"/>
            </a:lvl1pPr>
            <a:lvl2pPr marL="1027905" indent="-583406" algn="l">
              <a:spcBef>
                <a:spcPts val="5600"/>
              </a:spcBef>
              <a:buSzPct val="145000"/>
              <a:buChar char="•"/>
              <a:defRPr sz="4200"/>
            </a:lvl2pPr>
            <a:lvl3pPr marL="1472405" indent="-583405" algn="l">
              <a:spcBef>
                <a:spcPts val="5600"/>
              </a:spcBef>
              <a:buSzPct val="145000"/>
              <a:buChar char="•"/>
              <a:defRPr sz="4200"/>
            </a:lvl3pPr>
            <a:lvl4pPr marL="1916906" indent="-583406" algn="l">
              <a:spcBef>
                <a:spcPts val="5600"/>
              </a:spcBef>
              <a:buSzPct val="145000"/>
              <a:buChar char="•"/>
              <a:defRPr sz="4200"/>
            </a:lvl4pPr>
            <a:lvl5pPr marL="2361406" indent="-583406" algn="l">
              <a:spcBef>
                <a:spcPts val="5600"/>
              </a:spcBef>
              <a:buSzPct val="145000"/>
              <a:buChar char="•"/>
              <a:defRPr sz="4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amino de arena entre dos colinas que conduce al océano"/>
          <p:cNvSpPr>
            <a:spLocks noGrp="1"/>
          </p:cNvSpPr>
          <p:nvPr>
            <p:ph type="pic" sz="quarter" idx="21"/>
          </p:nvPr>
        </p:nvSpPr>
        <p:spPr>
          <a:xfrm>
            <a:off x="4917280" y="6664325"/>
            <a:ext cx="4243389" cy="28289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Garza volando bajo sobre una playa con una cerca pequeña en primer plano"/>
          <p:cNvSpPr>
            <a:spLocks noGrp="1"/>
          </p:cNvSpPr>
          <p:nvPr>
            <p:ph type="pic" sz="quarter" idx="22"/>
          </p:nvPr>
        </p:nvSpPr>
        <p:spPr>
          <a:xfrm>
            <a:off x="5038725" y="3406775"/>
            <a:ext cx="4000500" cy="4000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Vista de la playa y el mar desde una duna de arena con hierbas"/>
          <p:cNvSpPr>
            <a:spLocks noGrp="1"/>
          </p:cNvSpPr>
          <p:nvPr>
            <p:ph type="pic" idx="23"/>
          </p:nvPr>
        </p:nvSpPr>
        <p:spPr>
          <a:xfrm>
            <a:off x="-2124075" y="3511550"/>
            <a:ext cx="8972550" cy="5981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4073525"/>
            <a:ext cx="7848600" cy="247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8100" tIns="38100" rIns="38100" bIns="38100" anchor="b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6626225"/>
            <a:ext cx="7848600" cy="847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8100" tIns="38100" rIns="38100" bIns="3810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4688585" y="9817100"/>
            <a:ext cx="371349" cy="373633"/>
          </a:xfrm>
          <a:prstGeom prst="rect">
            <a:avLst/>
          </a:prstGeom>
          <a:ln w="12700">
            <a:miter lim="400000"/>
          </a:ln>
        </p:spPr>
        <p:txBody>
          <a:bodyPr wrap="none" lIns="38100" tIns="38100" rIns="38100" bIns="38100">
            <a:spAutoFit/>
          </a:bodyPr>
          <a:lstStyle>
            <a:lvl1pPr>
              <a:defRPr sz="20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6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0" algn="ctr" defTabSz="7789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lcouch324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35" y="-20899"/>
            <a:ext cx="9761870" cy="12757026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BOLT GRILLOS FLAG"/>
          <p:cNvSpPr txBox="1"/>
          <p:nvPr/>
        </p:nvSpPr>
        <p:spPr>
          <a:xfrm>
            <a:off x="4853429" y="1798774"/>
            <a:ext cx="142942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>
              <a:defRPr sz="11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BOLT GRILLOS FLAG </a:t>
            </a:r>
          </a:p>
        </p:txBody>
      </p:sp>
      <p:sp>
        <p:nvSpPr>
          <p:cNvPr id="121" name="CORNER / WR"/>
          <p:cNvSpPr txBox="1"/>
          <p:nvPr/>
        </p:nvSpPr>
        <p:spPr>
          <a:xfrm>
            <a:off x="3796564" y="6008875"/>
            <a:ext cx="8839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CORNER / WR</a:t>
            </a:r>
          </a:p>
        </p:txBody>
      </p:sp>
      <p:sp>
        <p:nvSpPr>
          <p:cNvPr id="122" name="24 / 09 / 2010"/>
          <p:cNvSpPr txBox="1"/>
          <p:nvPr/>
        </p:nvSpPr>
        <p:spPr>
          <a:xfrm>
            <a:off x="1703422" y="6287764"/>
            <a:ext cx="9363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24 / 09 / 2010</a:t>
            </a:r>
          </a:p>
        </p:txBody>
      </p:sp>
      <p:sp>
        <p:nvSpPr>
          <p:cNvPr id="123" name="elcouch324@gmail.com"/>
          <p:cNvSpPr txBox="1"/>
          <p:nvPr/>
        </p:nvSpPr>
        <p:spPr>
          <a:xfrm>
            <a:off x="1377831" y="6784360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24" name="LIGA…"/>
          <p:cNvSpPr txBox="1"/>
          <p:nvPr/>
        </p:nvSpPr>
        <p:spPr>
          <a:xfrm>
            <a:off x="610719" y="1904332"/>
            <a:ext cx="2456254" cy="82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>
              <a:defRPr sz="15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LIGA</a:t>
            </a:r>
          </a:p>
          <a:p>
            <a:pPr>
              <a:defRPr sz="21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NFL FLAG TOCHITO</a:t>
            </a:r>
          </a:p>
          <a:p>
            <a:pPr>
              <a:defRPr sz="15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2024 - 2025</a:t>
            </a:r>
          </a:p>
        </p:txBody>
      </p:sp>
      <p:sp>
        <p:nvSpPr>
          <p:cNvPr id="125" name="CATEGORÍA U-14 MIXTA"/>
          <p:cNvSpPr txBox="1"/>
          <p:nvPr/>
        </p:nvSpPr>
        <p:spPr>
          <a:xfrm>
            <a:off x="5060579" y="280925"/>
            <a:ext cx="3329438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>
              <a:defRPr sz="23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dirty="0"/>
              <a:t>CATEGORÍA </a:t>
            </a:r>
            <a:r>
              <a:rPr dirty="0">
                <a:solidFill>
                  <a:srgbClr val="FF6B00"/>
                </a:solidFill>
              </a:rPr>
              <a:t>U-1</a:t>
            </a:r>
            <a:r>
              <a:rPr lang="es-MX">
                <a:solidFill>
                  <a:srgbClr val="FF6B00"/>
                </a:solidFill>
              </a:rPr>
              <a:t>2</a:t>
            </a:r>
            <a:r>
              <a:rPr>
                <a:solidFill>
                  <a:srgbClr val="FF6B00"/>
                </a:solidFill>
              </a:rPr>
              <a:t> MIXTA</a:t>
            </a:r>
          </a:p>
        </p:txBody>
      </p:sp>
      <p:sp>
        <p:nvSpPr>
          <p:cNvPr id="126" name="ALEJANDRA PATRICIA PORTILLO CASANOVA"/>
          <p:cNvSpPr txBox="1"/>
          <p:nvPr/>
        </p:nvSpPr>
        <p:spPr>
          <a:xfrm>
            <a:off x="178555" y="6008875"/>
            <a:ext cx="260912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ALEJANDRA PATRICIA PORTILLO CASANOVA</a:t>
            </a:r>
          </a:p>
        </p:txBody>
      </p:sp>
      <p:sp>
        <p:nvSpPr>
          <p:cNvPr id="127" name="elcouch324@gmail.com"/>
          <p:cNvSpPr txBox="1"/>
          <p:nvPr/>
        </p:nvSpPr>
        <p:spPr>
          <a:xfrm>
            <a:off x="3416512" y="7027611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28" name="55 1234 5678"/>
          <p:cNvSpPr txBox="1"/>
          <p:nvPr/>
        </p:nvSpPr>
        <p:spPr>
          <a:xfrm>
            <a:off x="1243187" y="6536062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29" name="55 1234 5678"/>
          <p:cNvSpPr txBox="1"/>
          <p:nvPr/>
        </p:nvSpPr>
        <p:spPr>
          <a:xfrm>
            <a:off x="3418578" y="6790710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30" name="ALEJANDRA PATRICIA…"/>
          <p:cNvSpPr txBox="1"/>
          <p:nvPr/>
        </p:nvSpPr>
        <p:spPr>
          <a:xfrm>
            <a:off x="3087794" y="6394449"/>
            <a:ext cx="13336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31" name="SAN FRANCISCO"/>
          <p:cNvSpPr txBox="1"/>
          <p:nvPr/>
        </p:nvSpPr>
        <p:spPr>
          <a:xfrm>
            <a:off x="1662029" y="7063249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9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SAN FRANCISCO</a:t>
            </a:r>
          </a:p>
        </p:txBody>
      </p:sp>
      <p:sp>
        <p:nvSpPr>
          <p:cNvPr id="132" name="CORNER / WR"/>
          <p:cNvSpPr txBox="1"/>
          <p:nvPr/>
        </p:nvSpPr>
        <p:spPr>
          <a:xfrm>
            <a:off x="8637476" y="6015225"/>
            <a:ext cx="8839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CORNER / WR</a:t>
            </a:r>
          </a:p>
        </p:txBody>
      </p:sp>
      <p:sp>
        <p:nvSpPr>
          <p:cNvPr id="133" name="24 / 09 / 2010"/>
          <p:cNvSpPr txBox="1"/>
          <p:nvPr/>
        </p:nvSpPr>
        <p:spPr>
          <a:xfrm>
            <a:off x="6544334" y="6294113"/>
            <a:ext cx="9363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24 / 09 / 2010</a:t>
            </a:r>
          </a:p>
        </p:txBody>
      </p:sp>
      <p:sp>
        <p:nvSpPr>
          <p:cNvPr id="134" name="elcouch324@gmail.com"/>
          <p:cNvSpPr txBox="1"/>
          <p:nvPr/>
        </p:nvSpPr>
        <p:spPr>
          <a:xfrm>
            <a:off x="6218743" y="6790711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35" name="ALEJANDRA PATRICIA PORTILLO CASANOVA"/>
          <p:cNvSpPr txBox="1"/>
          <p:nvPr/>
        </p:nvSpPr>
        <p:spPr>
          <a:xfrm>
            <a:off x="4997657" y="6015225"/>
            <a:ext cx="260912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ALEJANDRA PATRICIA PORTILLO CASANOVA</a:t>
            </a:r>
          </a:p>
        </p:txBody>
      </p:sp>
      <p:sp>
        <p:nvSpPr>
          <p:cNvPr id="136" name="elcouch324@gmail.com"/>
          <p:cNvSpPr txBox="1"/>
          <p:nvPr/>
        </p:nvSpPr>
        <p:spPr>
          <a:xfrm>
            <a:off x="8257424" y="7033962"/>
            <a:ext cx="134190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37" name="55 1234 5678"/>
          <p:cNvSpPr txBox="1"/>
          <p:nvPr/>
        </p:nvSpPr>
        <p:spPr>
          <a:xfrm>
            <a:off x="6084099" y="6542412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38" name="55 1234 5678"/>
          <p:cNvSpPr txBox="1"/>
          <p:nvPr/>
        </p:nvSpPr>
        <p:spPr>
          <a:xfrm>
            <a:off x="8259490" y="6797061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39" name="ALEJANDRA PATRICIA…"/>
          <p:cNvSpPr txBox="1"/>
          <p:nvPr/>
        </p:nvSpPr>
        <p:spPr>
          <a:xfrm>
            <a:off x="7928706" y="6400799"/>
            <a:ext cx="13336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40" name="SAN FRANCISCO"/>
          <p:cNvSpPr txBox="1"/>
          <p:nvPr/>
        </p:nvSpPr>
        <p:spPr>
          <a:xfrm>
            <a:off x="6502941" y="7069599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9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SAN FRANCISCO</a:t>
            </a:r>
          </a:p>
        </p:txBody>
      </p:sp>
      <p:sp>
        <p:nvSpPr>
          <p:cNvPr id="141" name="MORELOS"/>
          <p:cNvSpPr txBox="1"/>
          <p:nvPr/>
        </p:nvSpPr>
        <p:spPr>
          <a:xfrm>
            <a:off x="4853429" y="1434707"/>
            <a:ext cx="702886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>
              <a:defRPr sz="11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MORELOS</a:t>
            </a:r>
          </a:p>
        </p:txBody>
      </p:sp>
      <p:sp>
        <p:nvSpPr>
          <p:cNvPr id="142" name="CUERNAVACA"/>
          <p:cNvSpPr txBox="1"/>
          <p:nvPr/>
        </p:nvSpPr>
        <p:spPr>
          <a:xfrm>
            <a:off x="7850629" y="1434707"/>
            <a:ext cx="944086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>
              <a:defRPr sz="11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CUERNAVACA</a:t>
            </a:r>
          </a:p>
        </p:txBody>
      </p:sp>
      <p:sp>
        <p:nvSpPr>
          <p:cNvPr id="143" name="55 1234 5678"/>
          <p:cNvSpPr txBox="1"/>
          <p:nvPr/>
        </p:nvSpPr>
        <p:spPr>
          <a:xfrm>
            <a:off x="7952229" y="1824174"/>
            <a:ext cx="991630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>
              <a:defRPr sz="11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44" name="ALEJANDRA PATRICIA…"/>
          <p:cNvSpPr txBox="1"/>
          <p:nvPr/>
        </p:nvSpPr>
        <p:spPr>
          <a:xfrm>
            <a:off x="4887591" y="2764025"/>
            <a:ext cx="1333662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/>
          </a:p>
          <a:p>
            <a: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45" name="ALEJANDRA PATRICIA…"/>
          <p:cNvSpPr txBox="1"/>
          <p:nvPr/>
        </p:nvSpPr>
        <p:spPr>
          <a:xfrm>
            <a:off x="7781213" y="2764025"/>
            <a:ext cx="1333662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/>
          </a:p>
          <a:p>
            <a: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46" name="55 1234 5678"/>
          <p:cNvSpPr txBox="1"/>
          <p:nvPr/>
        </p:nvSpPr>
        <p:spPr>
          <a:xfrm>
            <a:off x="4380985" y="3559841"/>
            <a:ext cx="991630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>
              <a:defRPr sz="11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47" name="55 1234 5678"/>
          <p:cNvSpPr txBox="1"/>
          <p:nvPr/>
        </p:nvSpPr>
        <p:spPr>
          <a:xfrm>
            <a:off x="7173296" y="3559841"/>
            <a:ext cx="991630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>
              <a:defRPr sz="11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48" name="elcouch324@gmail.com"/>
          <p:cNvSpPr txBox="1"/>
          <p:nvPr/>
        </p:nvSpPr>
        <p:spPr>
          <a:xfrm>
            <a:off x="4413282" y="3763066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49" name="elcouch324@gmail.com"/>
          <p:cNvSpPr txBox="1"/>
          <p:nvPr/>
        </p:nvSpPr>
        <p:spPr>
          <a:xfrm>
            <a:off x="7224215" y="3763066"/>
            <a:ext cx="134190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50" name="ALEJANDRA PATRICIA PORTILLO CASANOVA"/>
          <p:cNvSpPr txBox="1"/>
          <p:nvPr/>
        </p:nvSpPr>
        <p:spPr>
          <a:xfrm>
            <a:off x="820527" y="3974758"/>
            <a:ext cx="2609119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ALEJANDRA PATRICIA PORTILLO CASANOVA</a:t>
            </a:r>
          </a:p>
        </p:txBody>
      </p:sp>
      <p:sp>
        <p:nvSpPr>
          <p:cNvPr id="151" name="55 1234 5678"/>
          <p:cNvSpPr txBox="1"/>
          <p:nvPr/>
        </p:nvSpPr>
        <p:spPr>
          <a:xfrm>
            <a:off x="820751" y="4457998"/>
            <a:ext cx="99163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>
              <a:defRPr sz="11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52" name="elcouch324@gmail.com"/>
          <p:cNvSpPr txBox="1"/>
          <p:nvPr/>
        </p:nvSpPr>
        <p:spPr>
          <a:xfrm>
            <a:off x="812163" y="4822458"/>
            <a:ext cx="134190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53" name="CORNER / WR"/>
          <p:cNvSpPr txBox="1"/>
          <p:nvPr/>
        </p:nvSpPr>
        <p:spPr>
          <a:xfrm>
            <a:off x="3801023" y="7824975"/>
            <a:ext cx="8839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CORNER / WR</a:t>
            </a:r>
          </a:p>
        </p:txBody>
      </p:sp>
      <p:sp>
        <p:nvSpPr>
          <p:cNvPr id="154" name="24 / 09 / 2010"/>
          <p:cNvSpPr txBox="1"/>
          <p:nvPr/>
        </p:nvSpPr>
        <p:spPr>
          <a:xfrm>
            <a:off x="1707880" y="8103863"/>
            <a:ext cx="9363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24 / 09 / 2010</a:t>
            </a:r>
          </a:p>
        </p:txBody>
      </p:sp>
      <p:sp>
        <p:nvSpPr>
          <p:cNvPr id="155" name="elcouch324@gmail.com"/>
          <p:cNvSpPr txBox="1"/>
          <p:nvPr/>
        </p:nvSpPr>
        <p:spPr>
          <a:xfrm>
            <a:off x="1382289" y="8600461"/>
            <a:ext cx="134190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56" name="ALEJANDRA PATRICIA PORTILLO CASANOVA"/>
          <p:cNvSpPr txBox="1"/>
          <p:nvPr/>
        </p:nvSpPr>
        <p:spPr>
          <a:xfrm>
            <a:off x="183014" y="7824975"/>
            <a:ext cx="2609119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ALEJANDRA PATRICIA PORTILLO CASANOVA</a:t>
            </a:r>
          </a:p>
        </p:txBody>
      </p:sp>
      <p:sp>
        <p:nvSpPr>
          <p:cNvPr id="157" name="elcouch324@gmail.com"/>
          <p:cNvSpPr txBox="1"/>
          <p:nvPr/>
        </p:nvSpPr>
        <p:spPr>
          <a:xfrm>
            <a:off x="3420971" y="8843712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58" name="55 1234 5678"/>
          <p:cNvSpPr txBox="1"/>
          <p:nvPr/>
        </p:nvSpPr>
        <p:spPr>
          <a:xfrm>
            <a:off x="1247645" y="8352162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59" name="55 1234 5678"/>
          <p:cNvSpPr txBox="1"/>
          <p:nvPr/>
        </p:nvSpPr>
        <p:spPr>
          <a:xfrm>
            <a:off x="3423036" y="8606811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60" name="ALEJANDRA PATRICIA…"/>
          <p:cNvSpPr txBox="1"/>
          <p:nvPr/>
        </p:nvSpPr>
        <p:spPr>
          <a:xfrm>
            <a:off x="3092252" y="8210550"/>
            <a:ext cx="1333662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61" name="SAN FRANCISCO"/>
          <p:cNvSpPr txBox="1"/>
          <p:nvPr/>
        </p:nvSpPr>
        <p:spPr>
          <a:xfrm>
            <a:off x="1666488" y="8879349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9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SAN FRANCISCO</a:t>
            </a:r>
          </a:p>
        </p:txBody>
      </p:sp>
      <p:sp>
        <p:nvSpPr>
          <p:cNvPr id="162" name="CORNER / WR"/>
          <p:cNvSpPr txBox="1"/>
          <p:nvPr/>
        </p:nvSpPr>
        <p:spPr>
          <a:xfrm>
            <a:off x="3801023" y="9628375"/>
            <a:ext cx="8839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CORNER / WR</a:t>
            </a:r>
          </a:p>
        </p:txBody>
      </p:sp>
      <p:sp>
        <p:nvSpPr>
          <p:cNvPr id="163" name="24 / 09 / 2010"/>
          <p:cNvSpPr txBox="1"/>
          <p:nvPr/>
        </p:nvSpPr>
        <p:spPr>
          <a:xfrm>
            <a:off x="1707880" y="9907263"/>
            <a:ext cx="9363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24 / 09 / 2010</a:t>
            </a:r>
          </a:p>
        </p:txBody>
      </p:sp>
      <p:sp>
        <p:nvSpPr>
          <p:cNvPr id="164" name="elcouch324@gmail.com"/>
          <p:cNvSpPr txBox="1"/>
          <p:nvPr/>
        </p:nvSpPr>
        <p:spPr>
          <a:xfrm>
            <a:off x="1382289" y="10403861"/>
            <a:ext cx="134190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65" name="ALEJANDRA PATRICIA PORTILLO CASANOVA"/>
          <p:cNvSpPr txBox="1"/>
          <p:nvPr/>
        </p:nvSpPr>
        <p:spPr>
          <a:xfrm>
            <a:off x="183014" y="9628375"/>
            <a:ext cx="2609119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ALEJANDRA PATRICIA PORTILLO CASANOVA</a:t>
            </a:r>
          </a:p>
        </p:txBody>
      </p:sp>
      <p:sp>
        <p:nvSpPr>
          <p:cNvPr id="166" name="elcouch324@gmail.com"/>
          <p:cNvSpPr txBox="1"/>
          <p:nvPr/>
        </p:nvSpPr>
        <p:spPr>
          <a:xfrm>
            <a:off x="3420971" y="10647112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67" name="55 1234 5678"/>
          <p:cNvSpPr txBox="1"/>
          <p:nvPr/>
        </p:nvSpPr>
        <p:spPr>
          <a:xfrm>
            <a:off x="1247645" y="10155562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68" name="55 1234 5678"/>
          <p:cNvSpPr txBox="1"/>
          <p:nvPr/>
        </p:nvSpPr>
        <p:spPr>
          <a:xfrm>
            <a:off x="3423036" y="10410211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69" name="ALEJANDRA PATRICIA…"/>
          <p:cNvSpPr txBox="1"/>
          <p:nvPr/>
        </p:nvSpPr>
        <p:spPr>
          <a:xfrm>
            <a:off x="3092252" y="10013950"/>
            <a:ext cx="13336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70" name="SAN FRANCISCO"/>
          <p:cNvSpPr txBox="1"/>
          <p:nvPr/>
        </p:nvSpPr>
        <p:spPr>
          <a:xfrm>
            <a:off x="1666488" y="10682749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9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SAN FRANCISCO</a:t>
            </a:r>
          </a:p>
        </p:txBody>
      </p:sp>
      <p:sp>
        <p:nvSpPr>
          <p:cNvPr id="171" name="CORNER / WR"/>
          <p:cNvSpPr txBox="1"/>
          <p:nvPr/>
        </p:nvSpPr>
        <p:spPr>
          <a:xfrm>
            <a:off x="3801023" y="11431775"/>
            <a:ext cx="8839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CORNER / WR</a:t>
            </a:r>
          </a:p>
        </p:txBody>
      </p:sp>
      <p:sp>
        <p:nvSpPr>
          <p:cNvPr id="172" name="24 / 09 / 2010"/>
          <p:cNvSpPr txBox="1"/>
          <p:nvPr/>
        </p:nvSpPr>
        <p:spPr>
          <a:xfrm>
            <a:off x="1707880" y="11710664"/>
            <a:ext cx="9363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24 / 09 / 2010</a:t>
            </a:r>
          </a:p>
        </p:txBody>
      </p:sp>
      <p:sp>
        <p:nvSpPr>
          <p:cNvPr id="173" name="elcouch324@gmail.com"/>
          <p:cNvSpPr txBox="1"/>
          <p:nvPr/>
        </p:nvSpPr>
        <p:spPr>
          <a:xfrm>
            <a:off x="1382289" y="12207261"/>
            <a:ext cx="134190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74" name="ALEJANDRA PATRICIA PORTILLO CASANOVA"/>
          <p:cNvSpPr txBox="1"/>
          <p:nvPr/>
        </p:nvSpPr>
        <p:spPr>
          <a:xfrm>
            <a:off x="183014" y="11431775"/>
            <a:ext cx="2609119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ALEJANDRA PATRICIA PORTILLO CASANOVA</a:t>
            </a:r>
          </a:p>
        </p:txBody>
      </p:sp>
      <p:sp>
        <p:nvSpPr>
          <p:cNvPr id="175" name="elcouch324@gmail.com"/>
          <p:cNvSpPr txBox="1"/>
          <p:nvPr/>
        </p:nvSpPr>
        <p:spPr>
          <a:xfrm>
            <a:off x="3420971" y="12450512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76" name="55 1234 5678"/>
          <p:cNvSpPr txBox="1"/>
          <p:nvPr/>
        </p:nvSpPr>
        <p:spPr>
          <a:xfrm>
            <a:off x="1247645" y="11958963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77" name="55 1234 5678"/>
          <p:cNvSpPr txBox="1"/>
          <p:nvPr/>
        </p:nvSpPr>
        <p:spPr>
          <a:xfrm>
            <a:off x="3423036" y="12213611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78" name="ALEJANDRA PATRICIA…"/>
          <p:cNvSpPr txBox="1"/>
          <p:nvPr/>
        </p:nvSpPr>
        <p:spPr>
          <a:xfrm>
            <a:off x="3092252" y="11817350"/>
            <a:ext cx="13336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79" name="SAN FRANCISCO"/>
          <p:cNvSpPr txBox="1"/>
          <p:nvPr/>
        </p:nvSpPr>
        <p:spPr>
          <a:xfrm>
            <a:off x="1666488" y="12486150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9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SAN FRANCISCO</a:t>
            </a:r>
          </a:p>
        </p:txBody>
      </p:sp>
      <p:sp>
        <p:nvSpPr>
          <p:cNvPr id="180" name="CORNER / WR"/>
          <p:cNvSpPr txBox="1"/>
          <p:nvPr/>
        </p:nvSpPr>
        <p:spPr>
          <a:xfrm>
            <a:off x="8641404" y="7827092"/>
            <a:ext cx="88395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CORNER / WR</a:t>
            </a:r>
          </a:p>
        </p:txBody>
      </p:sp>
      <p:sp>
        <p:nvSpPr>
          <p:cNvPr id="181" name="24 / 09 / 2010"/>
          <p:cNvSpPr txBox="1"/>
          <p:nvPr/>
        </p:nvSpPr>
        <p:spPr>
          <a:xfrm>
            <a:off x="6548262" y="8105980"/>
            <a:ext cx="93635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24 / 09 / 2010</a:t>
            </a:r>
          </a:p>
        </p:txBody>
      </p:sp>
      <p:sp>
        <p:nvSpPr>
          <p:cNvPr id="182" name="elcouch324@gmail.com"/>
          <p:cNvSpPr txBox="1"/>
          <p:nvPr/>
        </p:nvSpPr>
        <p:spPr>
          <a:xfrm>
            <a:off x="6222671" y="8602577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83" name="ALEJANDRA PATRICIA PORTILLO CASANOVA"/>
          <p:cNvSpPr txBox="1"/>
          <p:nvPr/>
        </p:nvSpPr>
        <p:spPr>
          <a:xfrm>
            <a:off x="5001585" y="7827092"/>
            <a:ext cx="260912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ALEJANDRA PATRICIA PORTILLO CASANOVA</a:t>
            </a:r>
          </a:p>
        </p:txBody>
      </p:sp>
      <p:sp>
        <p:nvSpPr>
          <p:cNvPr id="184" name="elcouch324@gmail.com"/>
          <p:cNvSpPr txBox="1"/>
          <p:nvPr/>
        </p:nvSpPr>
        <p:spPr>
          <a:xfrm>
            <a:off x="8261352" y="8845828"/>
            <a:ext cx="134190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85" name="55 1234 5678"/>
          <p:cNvSpPr txBox="1"/>
          <p:nvPr/>
        </p:nvSpPr>
        <p:spPr>
          <a:xfrm>
            <a:off x="6088027" y="8354278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86" name="55 1234 5678"/>
          <p:cNvSpPr txBox="1"/>
          <p:nvPr/>
        </p:nvSpPr>
        <p:spPr>
          <a:xfrm>
            <a:off x="8263418" y="8608927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87" name="ALEJANDRA PATRICIA…"/>
          <p:cNvSpPr txBox="1"/>
          <p:nvPr/>
        </p:nvSpPr>
        <p:spPr>
          <a:xfrm>
            <a:off x="7932634" y="8212666"/>
            <a:ext cx="13336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88" name="SAN FRANCISCO"/>
          <p:cNvSpPr txBox="1"/>
          <p:nvPr/>
        </p:nvSpPr>
        <p:spPr>
          <a:xfrm>
            <a:off x="6506870" y="8881466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9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SAN FRANCISCO</a:t>
            </a:r>
          </a:p>
        </p:txBody>
      </p:sp>
      <p:sp>
        <p:nvSpPr>
          <p:cNvPr id="189" name="CORNER / WR"/>
          <p:cNvSpPr txBox="1"/>
          <p:nvPr/>
        </p:nvSpPr>
        <p:spPr>
          <a:xfrm>
            <a:off x="8641405" y="9635989"/>
            <a:ext cx="8839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CORNER / WR</a:t>
            </a:r>
          </a:p>
        </p:txBody>
      </p:sp>
      <p:sp>
        <p:nvSpPr>
          <p:cNvPr id="190" name="24 / 09 / 2010"/>
          <p:cNvSpPr txBox="1"/>
          <p:nvPr/>
        </p:nvSpPr>
        <p:spPr>
          <a:xfrm>
            <a:off x="6548263" y="9914877"/>
            <a:ext cx="9363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24 / 09 / 2010</a:t>
            </a:r>
          </a:p>
        </p:txBody>
      </p:sp>
      <p:sp>
        <p:nvSpPr>
          <p:cNvPr id="191" name="elcouch324@gmail.com"/>
          <p:cNvSpPr txBox="1"/>
          <p:nvPr/>
        </p:nvSpPr>
        <p:spPr>
          <a:xfrm>
            <a:off x="6222671" y="10411475"/>
            <a:ext cx="134190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92" name="ALEJANDRA PATRICIA PORTILLO CASANOVA"/>
          <p:cNvSpPr txBox="1"/>
          <p:nvPr/>
        </p:nvSpPr>
        <p:spPr>
          <a:xfrm>
            <a:off x="5001585" y="9635989"/>
            <a:ext cx="260912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ALEJANDRA PATRICIA PORTILLO CASANOVA</a:t>
            </a:r>
          </a:p>
        </p:txBody>
      </p:sp>
      <p:sp>
        <p:nvSpPr>
          <p:cNvPr id="193" name="elcouch324@gmail.com"/>
          <p:cNvSpPr txBox="1"/>
          <p:nvPr/>
        </p:nvSpPr>
        <p:spPr>
          <a:xfrm>
            <a:off x="8261353" y="10654726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194" name="55 1234 5678"/>
          <p:cNvSpPr txBox="1"/>
          <p:nvPr/>
        </p:nvSpPr>
        <p:spPr>
          <a:xfrm>
            <a:off x="6088027" y="10163176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95" name="55 1234 5678"/>
          <p:cNvSpPr txBox="1"/>
          <p:nvPr/>
        </p:nvSpPr>
        <p:spPr>
          <a:xfrm>
            <a:off x="8263419" y="10417825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196" name="ALEJANDRA PATRICIA…"/>
          <p:cNvSpPr txBox="1"/>
          <p:nvPr/>
        </p:nvSpPr>
        <p:spPr>
          <a:xfrm>
            <a:off x="7932634" y="10021564"/>
            <a:ext cx="13336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197" name="SAN FRANCISCO"/>
          <p:cNvSpPr txBox="1"/>
          <p:nvPr/>
        </p:nvSpPr>
        <p:spPr>
          <a:xfrm>
            <a:off x="6506870" y="10690363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9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SAN FRANCISCO</a:t>
            </a:r>
          </a:p>
        </p:txBody>
      </p:sp>
      <p:sp>
        <p:nvSpPr>
          <p:cNvPr id="198" name="CORNER / WR"/>
          <p:cNvSpPr txBox="1"/>
          <p:nvPr/>
        </p:nvSpPr>
        <p:spPr>
          <a:xfrm>
            <a:off x="8645864" y="11433039"/>
            <a:ext cx="8839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CORNER / WR</a:t>
            </a:r>
          </a:p>
        </p:txBody>
      </p:sp>
      <p:sp>
        <p:nvSpPr>
          <p:cNvPr id="199" name="24 / 09 / 2010"/>
          <p:cNvSpPr txBox="1"/>
          <p:nvPr/>
        </p:nvSpPr>
        <p:spPr>
          <a:xfrm>
            <a:off x="6552722" y="11711927"/>
            <a:ext cx="9363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24 / 09 / 2010</a:t>
            </a:r>
          </a:p>
        </p:txBody>
      </p:sp>
      <p:sp>
        <p:nvSpPr>
          <p:cNvPr id="200" name="elcouch324@gmail.com"/>
          <p:cNvSpPr txBox="1"/>
          <p:nvPr/>
        </p:nvSpPr>
        <p:spPr>
          <a:xfrm>
            <a:off x="6227130" y="12208525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201" name="ALEJANDRA PATRICIA PORTILLO CASANOVA"/>
          <p:cNvSpPr txBox="1"/>
          <p:nvPr/>
        </p:nvSpPr>
        <p:spPr>
          <a:xfrm>
            <a:off x="5006044" y="11433039"/>
            <a:ext cx="260912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ALEJANDRA PATRICIA PORTILLO CASANOVA</a:t>
            </a:r>
          </a:p>
        </p:txBody>
      </p:sp>
      <p:sp>
        <p:nvSpPr>
          <p:cNvPr id="202" name="elcouch324@gmail.com"/>
          <p:cNvSpPr txBox="1"/>
          <p:nvPr/>
        </p:nvSpPr>
        <p:spPr>
          <a:xfrm>
            <a:off x="8265812" y="12451776"/>
            <a:ext cx="1341903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sz="900" b="1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rebuchet MS"/>
                <a:ea typeface="Trebuchet MS"/>
                <a:cs typeface="Trebuchet MS"/>
                <a:sym typeface="Trebuchet MS"/>
                <a:hlinkClick r:id="rId3"/>
              </a:defRPr>
            </a:lvl1pPr>
          </a:lstStyle>
          <a:p>
            <a:pPr>
              <a:defRPr u="none">
                <a:solidFill>
                  <a:srgbClr val="01336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elcouch324@gmail.com</a:t>
            </a:r>
          </a:p>
        </p:txBody>
      </p:sp>
      <p:sp>
        <p:nvSpPr>
          <p:cNvPr id="203" name="55 1234 5678"/>
          <p:cNvSpPr txBox="1"/>
          <p:nvPr/>
        </p:nvSpPr>
        <p:spPr>
          <a:xfrm>
            <a:off x="6092486" y="11960226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204" name="55 1234 5678"/>
          <p:cNvSpPr txBox="1"/>
          <p:nvPr/>
        </p:nvSpPr>
        <p:spPr>
          <a:xfrm>
            <a:off x="8267877" y="12214875"/>
            <a:ext cx="90956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55 1234 5678</a:t>
            </a:r>
          </a:p>
        </p:txBody>
      </p:sp>
      <p:sp>
        <p:nvSpPr>
          <p:cNvPr id="205" name="ALEJANDRA PATRICIA…"/>
          <p:cNvSpPr txBox="1"/>
          <p:nvPr/>
        </p:nvSpPr>
        <p:spPr>
          <a:xfrm>
            <a:off x="7937093" y="11818614"/>
            <a:ext cx="13336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ALEJANDRA PATRICIA</a:t>
            </a:r>
          </a:p>
          <a:p>
            <a:pPr algn="l">
              <a:defRPr sz="1000" b="1">
                <a:solidFill>
                  <a:srgbClr val="0054CC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PORTILLO CASANOVA</a:t>
            </a:r>
          </a:p>
        </p:txBody>
      </p:sp>
      <p:sp>
        <p:nvSpPr>
          <p:cNvPr id="206" name="SAN FRANCISCO"/>
          <p:cNvSpPr txBox="1"/>
          <p:nvPr/>
        </p:nvSpPr>
        <p:spPr>
          <a:xfrm>
            <a:off x="6511329" y="12487413"/>
            <a:ext cx="926115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8100" tIns="38100" rIns="38100" bIns="38100">
            <a:spAutoFit/>
          </a:bodyPr>
          <a:lstStyle>
            <a:lvl1pPr algn="l">
              <a:defRPr sz="900" b="1">
                <a:solidFill>
                  <a:srgbClr val="01336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SAN FRANCISCO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77893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Microsoft Office PowerPoint</Application>
  <PresentationFormat>Personalizado</PresentationFormat>
  <Paragraphs>101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Huriel Pacheco</dc:creator>
  <cp:lastModifiedBy>Daniel Daniel</cp:lastModifiedBy>
  <cp:revision>1</cp:revision>
  <dcterms:modified xsi:type="dcterms:W3CDTF">2024-08-27T22:49:50Z</dcterms:modified>
</cp:coreProperties>
</file>